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40_1EAA025B.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0E_D8D91236.xml" ContentType="application/vnd.ms-powerpoint.comments+xml"/>
  <Override PartName="/ppt/notesSlides/notesSlide18.xml" ContentType="application/vnd.openxmlformats-officedocument.presentationml.notesSlide+xml"/>
  <Override PartName="/ppt/comments/modernComment_12F_CC698384.xml" ContentType="application/vnd.ms-powerpoint.comments+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24"/>
  </p:notesMasterIdLst>
  <p:sldIdLst>
    <p:sldId id="256" r:id="rId5"/>
    <p:sldId id="261" r:id="rId6"/>
    <p:sldId id="275" r:id="rId7"/>
    <p:sldId id="262" r:id="rId8"/>
    <p:sldId id="276" r:id="rId9"/>
    <p:sldId id="315" r:id="rId10"/>
    <p:sldId id="314" r:id="rId11"/>
    <p:sldId id="319" r:id="rId12"/>
    <p:sldId id="318" r:id="rId13"/>
    <p:sldId id="321" r:id="rId14"/>
    <p:sldId id="326" r:id="rId15"/>
    <p:sldId id="320" r:id="rId16"/>
    <p:sldId id="324" r:id="rId17"/>
    <p:sldId id="308" r:id="rId18"/>
    <p:sldId id="290" r:id="rId19"/>
    <p:sldId id="327" r:id="rId20"/>
    <p:sldId id="270" r:id="rId21"/>
    <p:sldId id="303" r:id="rId22"/>
    <p:sldId id="287" r:id="rId23"/>
  </p:sldIdLst>
  <p:sldSz cx="7772400" cy="10058400"/>
  <p:notesSz cx="6858000" cy="9144000"/>
  <p:embeddedFontLst>
    <p:embeddedFont>
      <p:font typeface="Abadi" panose="020B0604020104020204" pitchFamily="34" charset="0"/>
      <p:regular r:id="rId25"/>
    </p:embeddedFont>
    <p:embeddedFont>
      <p:font typeface="Amatic SC" panose="00000500000000000000" pitchFamily="2" charset="-79"/>
      <p:regular r:id="rId26"/>
      <p:bold r:id="rId27"/>
    </p:embeddedFont>
    <p:embeddedFont>
      <p:font typeface="Anton" pitchFamily="2"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Trade Winds"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63AA0E-DCCE-1F0A-8C1F-D792B0665AC0}" name="Eve Sinclair" initials="ES" userId="S::eve.sinclair@northumberland.gov.uk::d0ba3b79-b538-47d2-8e04-6b85af9bfbb5" providerId="AD"/>
  <p188:author id="{1F96BF2B-883E-5ECD-F4C8-2A2C16FB6374}" name="Katie Watson" initials="KW" userId="S::katie.watson@northumberland.gov.uk::01627440-4e38-49e3-826b-6753bb2fbdf4" providerId="AD"/>
  <p188:author id="{B8C3B586-089C-476F-937F-4B4A850048EF}" name="Theresa Iley" initials="TI" userId="S::theresa.iley@northumberland.gov.uk::4fb9422d-2c16-42d9-aa1d-3cc0fb59c5f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ophie Downing" initials="SD" lastIdx="3" clrIdx="0">
    <p:extLst>
      <p:ext uri="{19B8F6BF-5375-455C-9EA6-DF929625EA0E}">
        <p15:presenceInfo xmlns:p15="http://schemas.microsoft.com/office/powerpoint/2012/main" userId="S::sophie.downing@northumberland.gov.uk::06f72d00-b66d-4b65-875d-dd94a85b3df9" providerId="AD"/>
      </p:ext>
    </p:extLst>
  </p:cmAuthor>
  <p:cmAuthor id="2" name="Theresa Iley" initials="TI" lastIdx="12" clrIdx="1">
    <p:extLst>
      <p:ext uri="{19B8F6BF-5375-455C-9EA6-DF929625EA0E}">
        <p15:presenceInfo xmlns:p15="http://schemas.microsoft.com/office/powerpoint/2012/main" userId="S::theresa.iley@northumberland.gov.uk::4fb9422d-2c16-42d9-aa1d-3cc0fb59c5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D14F"/>
    <a:srgbClr val="80B4C4"/>
    <a:srgbClr val="5AA7B0"/>
    <a:srgbClr val="D1E9F0"/>
    <a:srgbClr val="F0A441"/>
    <a:srgbClr val="2CB067"/>
    <a:srgbClr val="7CA671"/>
    <a:srgbClr val="92A671"/>
    <a:srgbClr val="0CB7C9"/>
    <a:srgbClr val="F3F7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BC3EDB-459A-4F94-A22E-1092B8722678}" vWet="4" dt="2022-10-27T12:43:27.427"/>
    <p1510:client id="{3654556C-78C9-8062-20AB-81F5BE56E84D}" v="1" dt="2023-02-15T10:22:29.949"/>
    <p1510:client id="{408C11A2-FE18-0402-ECC3-F817897ADE8B}" v="10385" dt="2023-02-16T12:52:20.752"/>
    <p1510:client id="{440D1494-12DA-D76F-7505-7F8B05D2BA9D}" v="1828" dt="2022-12-02T12:44:38.064"/>
    <p1510:client id="{45641D0C-A3E0-2022-C78C-E41425142164}" v="673" dt="2022-11-28T16:37:59.692"/>
    <p1510:client id="{4B25A4C8-BC93-AEE6-8372-4143E810E8C6}" v="2" dt="2023-02-15T12:21:14.990"/>
    <p1510:client id="{4ED2C295-21B4-296F-3C93-31785351403B}" v="1" dt="2023-02-15T11:43:08.692"/>
    <p1510:client id="{5151823B-DEE8-5E29-F41E-7F714E0C5CE5}" v="62" dt="2022-12-12T12:31:13.164"/>
    <p1510:client id="{51DD2D4B-D0C3-0162-3C69-D6F67E1DD23D}" v="715" dt="2022-12-02T11:01:35.309"/>
    <p1510:client id="{54EC1BF9-0F8F-75FD-5000-552AD382F069}" v="2451" dt="2022-11-22T12:52:52.402"/>
    <p1510:client id="{559AAC96-3DDD-3555-1A59-B75DD1F771B9}" v="9015" dt="2022-11-11T13:28:59.753"/>
    <p1510:client id="{626DE101-204F-8F3D-E9C3-36A0171771F4}" v="59" dt="2023-02-20T14:40:55.731"/>
    <p1510:client id="{64500236-A167-B441-FB16-EF0EDBC91223}" v="1" dt="2023-02-15T12:14:28.165"/>
    <p1510:client id="{6BC1D385-7F61-C29B-F29E-3C4D1B327C47}" v="150" dt="2023-02-17T12:22:39.688"/>
    <p1510:client id="{715FCB35-E7B4-A34E-2410-373B7FA0BBCF}" v="24" dt="2023-02-20T15:44:57.635"/>
    <p1510:client id="{74CC5EDD-A908-0A64-CEB2-D9AF0DF87C0F}" v="5664" dt="2023-02-15T16:07:02.514"/>
    <p1510:client id="{8D12E780-B262-C624-A4BE-B8F8FF6B67B3}" v="6074" dt="2022-12-02T10:17:07.264"/>
    <p1510:client id="{9E8E3B90-9341-ACA9-50EC-5911B65812D2}" v="7824" dt="2022-12-12T12:37:02.076"/>
    <p1510:client id="{ACBC18B1-DBD9-D809-2226-8D3CCADC71EF}" v="371" dt="2022-12-14T14:01:53.532"/>
    <p1510:client id="{BE589FD7-2547-53A5-00A1-9C2CC9A6FD14}" v="1573" dt="2022-12-14T11:22:27.156"/>
    <p1510:client id="{CBF4B33D-84BD-236C-04CB-7973E4CDCEC3}" v="268" dt="2022-10-27T14:36:55.842"/>
    <p1510:client id="{DAE5E9F6-C04A-A71E-ED62-663E7194ADEF}" v="2" dt="2023-02-15T11:55:18.974"/>
    <p1510:client id="{ED56CB0B-4858-2FD6-6AC4-6FFED5DBB860}" v="3" dt="2022-12-12T12:16:33.770"/>
    <p1510:client id="{EDA60689-71CB-4F2E-B555-5A4B87065F15}" v="74" dt="2022-12-01T15:01:54.153"/>
    <p1510:client id="{EF8DB6E5-EDFE-F466-01BD-0CEBEF74E1C8}" v="657" dt="2022-11-03T15:56:40.051"/>
    <p1510:client id="{EFA0CC2A-F7BF-553A-B768-4281E697B31D}" v="2" dt="2023-01-12T13:51:54.254"/>
    <p1510:client id="{FC1F5453-A0A3-D305-D767-70534915B0F7}" v="1852" dt="2022-11-17T16:07:09.687"/>
    <p1510:client id="{FE8148B6-5299-86C2-11FB-B672C7143B69}" v="388" dt="2022-10-27T15:34:08.936"/>
  </p1510:revLst>
</p1510:revInfo>
</file>

<file path=ppt/tableStyles.xml><?xml version="1.0" encoding="utf-8"?>
<a:tblStyleLst xmlns:a="http://schemas.openxmlformats.org/drawingml/2006/main" def="{04351514-D9BE-45B5-A1DB-013519CEC90B}">
  <a:tblStyle styleId="{04351514-D9BE-45B5-A1DB-013519CEC90B}"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0.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a Iley" userId="S::theresa.iley@northumberland.gov.uk::4fb9422d-2c16-42d9-aa1d-3cc0fb59c5fd" providerId="AD" clId="Web-{FE8148B6-5299-86C2-11FB-B672C7143B69}"/>
    <pc:docChg chg="modSld">
      <pc:chgData name="Theresa Iley" userId="S::theresa.iley@northumberland.gov.uk::4fb9422d-2c16-42d9-aa1d-3cc0fb59c5fd" providerId="AD" clId="Web-{FE8148B6-5299-86C2-11FB-B672C7143B69}" dt="2022-10-27T15:34:08.936" v="301"/>
      <pc:docMkLst>
        <pc:docMk/>
      </pc:docMkLst>
      <pc:sldChg chg="modSp">
        <pc:chgData name="Theresa Iley" userId="S::theresa.iley@northumberland.gov.uk::4fb9422d-2c16-42d9-aa1d-3cc0fb59c5fd" providerId="AD" clId="Web-{FE8148B6-5299-86C2-11FB-B672C7143B69}" dt="2022-10-27T14:52:04.379" v="53"/>
        <pc:sldMkLst>
          <pc:docMk/>
          <pc:sldMk cId="0" sldId="256"/>
        </pc:sldMkLst>
        <pc:spChg chg="mod">
          <ac:chgData name="Theresa Iley" userId="S::theresa.iley@northumberland.gov.uk::4fb9422d-2c16-42d9-aa1d-3cc0fb59c5fd" providerId="AD" clId="Web-{FE8148B6-5299-86C2-11FB-B672C7143B69}" dt="2022-10-27T14:51:55.144" v="52"/>
          <ac:spMkLst>
            <pc:docMk/>
            <pc:sldMk cId="0" sldId="256"/>
            <ac:spMk id="55" creationId="{00000000-0000-0000-0000-000000000000}"/>
          </ac:spMkLst>
        </pc:spChg>
        <pc:spChg chg="mod">
          <ac:chgData name="Theresa Iley" userId="S::theresa.iley@northumberland.gov.uk::4fb9422d-2c16-42d9-aa1d-3cc0fb59c5fd" providerId="AD" clId="Web-{FE8148B6-5299-86C2-11FB-B672C7143B69}" dt="2022-10-27T14:52:04.379" v="53"/>
          <ac:spMkLst>
            <pc:docMk/>
            <pc:sldMk cId="0" sldId="256"/>
            <ac:spMk id="57" creationId="{00000000-0000-0000-0000-000000000000}"/>
          </ac:spMkLst>
        </pc:spChg>
      </pc:sldChg>
      <pc:sldChg chg="modSp">
        <pc:chgData name="Theresa Iley" userId="S::theresa.iley@northumberland.gov.uk::4fb9422d-2c16-42d9-aa1d-3cc0fb59c5fd" providerId="AD" clId="Web-{FE8148B6-5299-86C2-11FB-B672C7143B69}" dt="2022-10-27T14:52:23.754" v="55"/>
        <pc:sldMkLst>
          <pc:docMk/>
          <pc:sldMk cId="662030899" sldId="261"/>
        </pc:sldMkLst>
        <pc:spChg chg="mod">
          <ac:chgData name="Theresa Iley" userId="S::theresa.iley@northumberland.gov.uk::4fb9422d-2c16-42d9-aa1d-3cc0fb59c5fd" providerId="AD" clId="Web-{FE8148B6-5299-86C2-11FB-B672C7143B69}" dt="2022-10-27T14:52:23.754" v="55"/>
          <ac:spMkLst>
            <pc:docMk/>
            <pc:sldMk cId="662030899" sldId="261"/>
            <ac:spMk id="4" creationId="{732AC16C-B963-4EB6-89B5-5C493F62E19D}"/>
          </ac:spMkLst>
        </pc:spChg>
        <pc:spChg chg="mod">
          <ac:chgData name="Theresa Iley" userId="S::theresa.iley@northumberland.gov.uk::4fb9422d-2c16-42d9-aa1d-3cc0fb59c5fd" providerId="AD" clId="Web-{FE8148B6-5299-86C2-11FB-B672C7143B69}" dt="2022-10-27T14:52:18.160" v="54"/>
          <ac:spMkLst>
            <pc:docMk/>
            <pc:sldMk cId="662030899" sldId="261"/>
            <ac:spMk id="75" creationId="{00000000-0000-0000-0000-000000000000}"/>
          </ac:spMkLst>
        </pc:spChg>
      </pc:sldChg>
      <pc:sldChg chg="modSp">
        <pc:chgData name="Theresa Iley" userId="S::theresa.iley@northumberland.gov.uk::4fb9422d-2c16-42d9-aa1d-3cc0fb59c5fd" providerId="AD" clId="Web-{FE8148B6-5299-86C2-11FB-B672C7143B69}" dt="2022-10-27T15:08:21.713" v="205"/>
        <pc:sldMkLst>
          <pc:docMk/>
          <pc:sldMk cId="508392903" sldId="262"/>
        </pc:sldMkLst>
        <pc:spChg chg="mod">
          <ac:chgData name="Theresa Iley" userId="S::theresa.iley@northumberland.gov.uk::4fb9422d-2c16-42d9-aa1d-3cc0fb59c5fd" providerId="AD" clId="Web-{FE8148B6-5299-86C2-11FB-B672C7143B69}" dt="2022-10-27T14:52:49.114" v="59"/>
          <ac:spMkLst>
            <pc:docMk/>
            <pc:sldMk cId="508392903" sldId="262"/>
            <ac:spMk id="4" creationId="{732AC16C-B963-4EB6-89B5-5C493F62E19D}"/>
          </ac:spMkLst>
        </pc:spChg>
        <pc:spChg chg="mod">
          <ac:chgData name="Theresa Iley" userId="S::theresa.iley@northumberland.gov.uk::4fb9422d-2c16-42d9-aa1d-3cc0fb59c5fd" providerId="AD" clId="Web-{FE8148B6-5299-86C2-11FB-B672C7143B69}" dt="2022-10-27T15:06:57.040" v="174" actId="20577"/>
          <ac:spMkLst>
            <pc:docMk/>
            <pc:sldMk cId="508392903" sldId="262"/>
            <ac:spMk id="15" creationId="{7335A6E8-C334-4E38-81BC-2D8EBECC93AB}"/>
          </ac:spMkLst>
        </pc:spChg>
        <pc:spChg chg="mod">
          <ac:chgData name="Theresa Iley" userId="S::theresa.iley@northumberland.gov.uk::4fb9422d-2c16-42d9-aa1d-3cc0fb59c5fd" providerId="AD" clId="Web-{FE8148B6-5299-86C2-11FB-B672C7143B69}" dt="2022-10-27T14:52:43.457" v="58"/>
          <ac:spMkLst>
            <pc:docMk/>
            <pc:sldMk cId="508392903" sldId="262"/>
            <ac:spMk id="75" creationId="{00000000-0000-0000-0000-000000000000}"/>
          </ac:spMkLst>
        </pc:spChg>
        <pc:graphicFrameChg chg="mod modGraphic">
          <ac:chgData name="Theresa Iley" userId="S::theresa.iley@northumberland.gov.uk::4fb9422d-2c16-42d9-aa1d-3cc0fb59c5fd" providerId="AD" clId="Web-{FE8148B6-5299-86C2-11FB-B672C7143B69}" dt="2022-10-27T15:05:22.350" v="145"/>
          <ac:graphicFrameMkLst>
            <pc:docMk/>
            <pc:sldMk cId="508392903" sldId="262"/>
            <ac:graphicFrameMk id="2" creationId="{F45D7416-5B0F-439B-AA3F-C0F5162F50F0}"/>
          </ac:graphicFrameMkLst>
        </pc:graphicFrameChg>
        <pc:graphicFrameChg chg="mod modGraphic">
          <ac:chgData name="Theresa Iley" userId="S::theresa.iley@northumberland.gov.uk::4fb9422d-2c16-42d9-aa1d-3cc0fb59c5fd" providerId="AD" clId="Web-{FE8148B6-5299-86C2-11FB-B672C7143B69}" dt="2022-10-27T15:08:21.713" v="205"/>
          <ac:graphicFrameMkLst>
            <pc:docMk/>
            <pc:sldMk cId="508392903" sldId="262"/>
            <ac:graphicFrameMk id="5" creationId="{B4B0FBA5-2F94-4152-8B32-41DCBD2CB0C2}"/>
          </ac:graphicFrameMkLst>
        </pc:graphicFrameChg>
        <pc:graphicFrameChg chg="mod modGraphic">
          <ac:chgData name="Theresa Iley" userId="S::theresa.iley@northumberland.gov.uk::4fb9422d-2c16-42d9-aa1d-3cc0fb59c5fd" providerId="AD" clId="Web-{FE8148B6-5299-86C2-11FB-B672C7143B69}" dt="2022-10-27T15:06:01.273" v="170" actId="1076"/>
          <ac:graphicFrameMkLst>
            <pc:docMk/>
            <pc:sldMk cId="508392903" sldId="262"/>
            <ac:graphicFrameMk id="6" creationId="{27DCB33E-5470-4849-857B-2A609B9A377C}"/>
          </ac:graphicFrameMkLst>
        </pc:graphicFrameChg>
      </pc:sldChg>
      <pc:sldChg chg="modSp">
        <pc:chgData name="Theresa Iley" userId="S::theresa.iley@northumberland.gov.uk::4fb9422d-2c16-42d9-aa1d-3cc0fb59c5fd" providerId="AD" clId="Web-{FE8148B6-5299-86C2-11FB-B672C7143B69}" dt="2022-10-27T14:56:46.979" v="96"/>
        <pc:sldMkLst>
          <pc:docMk/>
          <pc:sldMk cId="3638104630" sldId="270"/>
        </pc:sldMkLst>
        <pc:spChg chg="mod">
          <ac:chgData name="Theresa Iley" userId="S::theresa.iley@northumberland.gov.uk::4fb9422d-2c16-42d9-aa1d-3cc0fb59c5fd" providerId="AD" clId="Web-{FE8148B6-5299-86C2-11FB-B672C7143B69}" dt="2022-10-27T14:56:46.979" v="96"/>
          <ac:spMkLst>
            <pc:docMk/>
            <pc:sldMk cId="3638104630" sldId="270"/>
            <ac:spMk id="4" creationId="{732AC16C-B963-4EB6-89B5-5C493F62E19D}"/>
          </ac:spMkLst>
        </pc:spChg>
        <pc:spChg chg="mod">
          <ac:chgData name="Theresa Iley" userId="S::theresa.iley@northumberland.gov.uk::4fb9422d-2c16-42d9-aa1d-3cc0fb59c5fd" providerId="AD" clId="Web-{FE8148B6-5299-86C2-11FB-B672C7143B69}" dt="2022-10-27T14:56:42.838" v="95" actId="14100"/>
          <ac:spMkLst>
            <pc:docMk/>
            <pc:sldMk cId="3638104630" sldId="270"/>
            <ac:spMk id="75" creationId="{00000000-0000-0000-0000-000000000000}"/>
          </ac:spMkLst>
        </pc:spChg>
      </pc:sldChg>
      <pc:sldChg chg="addSp delSp modSp">
        <pc:chgData name="Theresa Iley" userId="S::theresa.iley@northumberland.gov.uk::4fb9422d-2c16-42d9-aa1d-3cc0fb59c5fd" providerId="AD" clId="Web-{FE8148B6-5299-86C2-11FB-B672C7143B69}" dt="2022-10-27T15:03:17.644" v="124" actId="14100"/>
        <pc:sldMkLst>
          <pc:docMk/>
          <pc:sldMk cId="3320956257" sldId="275"/>
        </pc:sldMkLst>
        <pc:spChg chg="mod">
          <ac:chgData name="Theresa Iley" userId="S::theresa.iley@northumberland.gov.uk::4fb9422d-2c16-42d9-aa1d-3cc0fb59c5fd" providerId="AD" clId="Web-{FE8148B6-5299-86C2-11FB-B672C7143B69}" dt="2022-10-27T14:52:37.067" v="57"/>
          <ac:spMkLst>
            <pc:docMk/>
            <pc:sldMk cId="3320956257" sldId="275"/>
            <ac:spMk id="4" creationId="{732AC16C-B963-4EB6-89B5-5C493F62E19D}"/>
          </ac:spMkLst>
        </pc:spChg>
        <pc:spChg chg="mod">
          <ac:chgData name="Theresa Iley" userId="S::theresa.iley@northumberland.gov.uk::4fb9422d-2c16-42d9-aa1d-3cc0fb59c5fd" providerId="AD" clId="Web-{FE8148B6-5299-86C2-11FB-B672C7143B69}" dt="2022-10-27T15:03:17.644" v="124" actId="14100"/>
          <ac:spMkLst>
            <pc:docMk/>
            <pc:sldMk cId="3320956257" sldId="275"/>
            <ac:spMk id="75" creationId="{00000000-0000-0000-0000-000000000000}"/>
          </ac:spMkLst>
        </pc:spChg>
        <pc:graphicFrameChg chg="mod modGraphic">
          <ac:chgData name="Theresa Iley" userId="S::theresa.iley@northumberland.gov.uk::4fb9422d-2c16-42d9-aa1d-3cc0fb59c5fd" providerId="AD" clId="Web-{FE8148B6-5299-86C2-11FB-B672C7143B69}" dt="2022-10-27T15:03:03.144" v="123"/>
          <ac:graphicFrameMkLst>
            <pc:docMk/>
            <pc:sldMk cId="3320956257" sldId="275"/>
            <ac:graphicFrameMk id="9" creationId="{0275630F-C6CA-4995-9B9F-AB0223ADA2A5}"/>
          </ac:graphicFrameMkLst>
        </pc:graphicFrameChg>
        <pc:picChg chg="add">
          <ac:chgData name="Theresa Iley" userId="S::theresa.iley@northumberland.gov.uk::4fb9422d-2c16-42d9-aa1d-3cc0fb59c5fd" providerId="AD" clId="Web-{FE8148B6-5299-86C2-11FB-B672C7143B69}" dt="2022-10-27T14:41:54.302" v="12"/>
          <ac:picMkLst>
            <pc:docMk/>
            <pc:sldMk cId="3320956257" sldId="275"/>
            <ac:picMk id="7" creationId="{5D347279-DAFB-6644-9E46-913352B47129}"/>
          </ac:picMkLst>
        </pc:picChg>
        <pc:picChg chg="del">
          <ac:chgData name="Theresa Iley" userId="S::theresa.iley@northumberland.gov.uk::4fb9422d-2c16-42d9-aa1d-3cc0fb59c5fd" providerId="AD" clId="Web-{FE8148B6-5299-86C2-11FB-B672C7143B69}" dt="2022-10-27T14:41:25.504" v="11"/>
          <ac:picMkLst>
            <pc:docMk/>
            <pc:sldMk cId="3320956257" sldId="275"/>
            <ac:picMk id="77" creationId="{00000000-0000-0000-0000-000000000000}"/>
          </ac:picMkLst>
        </pc:picChg>
      </pc:sldChg>
      <pc:sldChg chg="modSp">
        <pc:chgData name="Theresa Iley" userId="S::theresa.iley@northumberland.gov.uk::4fb9422d-2c16-42d9-aa1d-3cc0fb59c5fd" providerId="AD" clId="Web-{FE8148B6-5299-86C2-11FB-B672C7143B69}" dt="2022-10-27T15:18:40.587" v="266"/>
        <pc:sldMkLst>
          <pc:docMk/>
          <pc:sldMk cId="4111122911" sldId="276"/>
        </pc:sldMkLst>
        <pc:spChg chg="mod">
          <ac:chgData name="Theresa Iley" userId="S::theresa.iley@northumberland.gov.uk::4fb9422d-2c16-42d9-aa1d-3cc0fb59c5fd" providerId="AD" clId="Web-{FE8148B6-5299-86C2-11FB-B672C7143B69}" dt="2022-10-27T14:53:22.661" v="61"/>
          <ac:spMkLst>
            <pc:docMk/>
            <pc:sldMk cId="4111122911" sldId="276"/>
            <ac:spMk id="4" creationId="{732AC16C-B963-4EB6-89B5-5C493F62E19D}"/>
          </ac:spMkLst>
        </pc:spChg>
        <pc:spChg chg="mod">
          <ac:chgData name="Theresa Iley" userId="S::theresa.iley@northumberland.gov.uk::4fb9422d-2c16-42d9-aa1d-3cc0fb59c5fd" providerId="AD" clId="Web-{FE8148B6-5299-86C2-11FB-B672C7143B69}" dt="2022-10-27T15:18:40.587" v="266"/>
          <ac:spMkLst>
            <pc:docMk/>
            <pc:sldMk cId="4111122911" sldId="276"/>
            <ac:spMk id="15" creationId="{7335A6E8-C334-4E38-81BC-2D8EBECC93AB}"/>
          </ac:spMkLst>
        </pc:spChg>
        <pc:spChg chg="mod">
          <ac:chgData name="Theresa Iley" userId="S::theresa.iley@northumberland.gov.uk::4fb9422d-2c16-42d9-aa1d-3cc0fb59c5fd" providerId="AD" clId="Web-{FE8148B6-5299-86C2-11FB-B672C7143B69}" dt="2022-10-27T14:53:16.755" v="60"/>
          <ac:spMkLst>
            <pc:docMk/>
            <pc:sldMk cId="4111122911" sldId="276"/>
            <ac:spMk id="75" creationId="{00000000-0000-0000-0000-000000000000}"/>
          </ac:spMkLst>
        </pc:spChg>
        <pc:spChg chg="mod">
          <ac:chgData name="Theresa Iley" userId="S::theresa.iley@northumberland.gov.uk::4fb9422d-2c16-42d9-aa1d-3cc0fb59c5fd" providerId="AD" clId="Web-{FE8148B6-5299-86C2-11FB-B672C7143B69}" dt="2022-10-27T15:17:41.633" v="261" actId="1076"/>
          <ac:spMkLst>
            <pc:docMk/>
            <pc:sldMk cId="4111122911" sldId="276"/>
            <ac:spMk id="99" creationId="{5F86B7EA-1957-7D50-35BA-A579FBC9073B}"/>
          </ac:spMkLst>
        </pc:spChg>
        <pc:spChg chg="mod">
          <ac:chgData name="Theresa Iley" userId="S::theresa.iley@northumberland.gov.uk::4fb9422d-2c16-42d9-aa1d-3cc0fb59c5fd" providerId="AD" clId="Web-{FE8148B6-5299-86C2-11FB-B672C7143B69}" dt="2022-10-27T15:18:25.384" v="265" actId="1076"/>
          <ac:spMkLst>
            <pc:docMk/>
            <pc:sldMk cId="4111122911" sldId="276"/>
            <ac:spMk id="676" creationId="{B86CCFC8-9F79-4EBF-8581-4FBD5DF8B6CD}"/>
          </ac:spMkLst>
        </pc:spChg>
        <pc:spChg chg="mod">
          <ac:chgData name="Theresa Iley" userId="S::theresa.iley@northumberland.gov.uk::4fb9422d-2c16-42d9-aa1d-3cc0fb59c5fd" providerId="AD" clId="Web-{FE8148B6-5299-86C2-11FB-B672C7143B69}" dt="2022-10-27T15:17:39.086" v="260" actId="1076"/>
          <ac:spMkLst>
            <pc:docMk/>
            <pc:sldMk cId="4111122911" sldId="276"/>
            <ac:spMk id="677" creationId="{F2EB3367-01CB-441D-8D12-935EE13F10B8}"/>
          </ac:spMkLst>
        </pc:spChg>
        <pc:spChg chg="mod">
          <ac:chgData name="Theresa Iley" userId="S::theresa.iley@northumberland.gov.uk::4fb9422d-2c16-42d9-aa1d-3cc0fb59c5fd" providerId="AD" clId="Web-{FE8148B6-5299-86C2-11FB-B672C7143B69}" dt="2022-10-27T15:18:08.274" v="264" actId="14100"/>
          <ac:spMkLst>
            <pc:docMk/>
            <pc:sldMk cId="4111122911" sldId="276"/>
            <ac:spMk id="1310" creationId="{B4934DE3-2933-4538-AE63-C43BF63B51C2}"/>
          </ac:spMkLst>
        </pc:spChg>
        <pc:spChg chg="mod">
          <ac:chgData name="Theresa Iley" userId="S::theresa.iley@northumberland.gov.uk::4fb9422d-2c16-42d9-aa1d-3cc0fb59c5fd" providerId="AD" clId="Web-{FE8148B6-5299-86C2-11FB-B672C7143B69}" dt="2022-10-27T15:17:34.632" v="259" actId="1076"/>
          <ac:spMkLst>
            <pc:docMk/>
            <pc:sldMk cId="4111122911" sldId="276"/>
            <ac:spMk id="2440" creationId="{0FC71FB6-C941-4DE2-8314-4048B94B4101}"/>
          </ac:spMkLst>
        </pc:spChg>
        <pc:graphicFrameChg chg="mod modGraphic">
          <ac:chgData name="Theresa Iley" userId="S::theresa.iley@northumberland.gov.uk::4fb9422d-2c16-42d9-aa1d-3cc0fb59c5fd" providerId="AD" clId="Web-{FE8148B6-5299-86C2-11FB-B672C7143B69}" dt="2022-10-27T15:17:22.288" v="258" actId="1076"/>
          <ac:graphicFrameMkLst>
            <pc:docMk/>
            <pc:sldMk cId="4111122911" sldId="276"/>
            <ac:graphicFrameMk id="683" creationId="{A1400C03-BBB4-4848-823F-35397994B87F}"/>
          </ac:graphicFrameMkLst>
        </pc:graphicFrameChg>
      </pc:sldChg>
      <pc:sldChg chg="modSp">
        <pc:chgData name="Theresa Iley" userId="S::theresa.iley@northumberland.gov.uk::4fb9422d-2c16-42d9-aa1d-3cc0fb59c5fd" providerId="AD" clId="Web-{FE8148B6-5299-86C2-11FB-B672C7143B69}" dt="2022-10-27T14:55:23.930" v="80" actId="14100"/>
        <pc:sldMkLst>
          <pc:docMk/>
          <pc:sldMk cId="193047332" sldId="278"/>
        </pc:sldMkLst>
        <pc:spChg chg="mod">
          <ac:chgData name="Theresa Iley" userId="S::theresa.iley@northumberland.gov.uk::4fb9422d-2c16-42d9-aa1d-3cc0fb59c5fd" providerId="AD" clId="Web-{FE8148B6-5299-86C2-11FB-B672C7143B69}" dt="2022-10-27T14:55:19.258" v="78"/>
          <ac:spMkLst>
            <pc:docMk/>
            <pc:sldMk cId="193047332" sldId="278"/>
            <ac:spMk id="4" creationId="{732AC16C-B963-4EB6-89B5-5C493F62E19D}"/>
          </ac:spMkLst>
        </pc:spChg>
        <pc:spChg chg="mod">
          <ac:chgData name="Theresa Iley" userId="S::theresa.iley@northumberland.gov.uk::4fb9422d-2c16-42d9-aa1d-3cc0fb59c5fd" providerId="AD" clId="Web-{FE8148B6-5299-86C2-11FB-B672C7143B69}" dt="2022-10-27T14:55:23.930" v="80" actId="14100"/>
          <ac:spMkLst>
            <pc:docMk/>
            <pc:sldMk cId="193047332" sldId="278"/>
            <ac:spMk id="75" creationId="{00000000-0000-0000-0000-000000000000}"/>
          </ac:spMkLst>
        </pc:spChg>
      </pc:sldChg>
      <pc:sldChg chg="modSp">
        <pc:chgData name="Theresa Iley" userId="S::theresa.iley@northumberland.gov.uk::4fb9422d-2c16-42d9-aa1d-3cc0fb59c5fd" providerId="AD" clId="Web-{FE8148B6-5299-86C2-11FB-B672C7143B69}" dt="2022-10-27T14:55:04.492" v="76" actId="14100"/>
        <pc:sldMkLst>
          <pc:docMk/>
          <pc:sldMk cId="2610039867" sldId="281"/>
        </pc:sldMkLst>
        <pc:spChg chg="mod">
          <ac:chgData name="Theresa Iley" userId="S::theresa.iley@northumberland.gov.uk::4fb9422d-2c16-42d9-aa1d-3cc0fb59c5fd" providerId="AD" clId="Web-{FE8148B6-5299-86C2-11FB-B672C7143B69}" dt="2022-10-27T14:54:53.804" v="74"/>
          <ac:spMkLst>
            <pc:docMk/>
            <pc:sldMk cId="2610039867" sldId="281"/>
            <ac:spMk id="10" creationId="{CC1D5F51-5689-44CF-A084-A0E3C1E22F7D}"/>
          </ac:spMkLst>
        </pc:spChg>
        <pc:spChg chg="mod">
          <ac:chgData name="Theresa Iley" userId="S::theresa.iley@northumberland.gov.uk::4fb9422d-2c16-42d9-aa1d-3cc0fb59c5fd" providerId="AD" clId="Web-{FE8148B6-5299-86C2-11FB-B672C7143B69}" dt="2022-10-27T14:55:04.492" v="76" actId="14100"/>
          <ac:spMkLst>
            <pc:docMk/>
            <pc:sldMk cId="2610039867" sldId="281"/>
            <ac:spMk id="75" creationId="{00000000-0000-0000-0000-000000000000}"/>
          </ac:spMkLst>
        </pc:spChg>
      </pc:sldChg>
      <pc:sldChg chg="modSp">
        <pc:chgData name="Theresa Iley" userId="S::theresa.iley@northumberland.gov.uk::4fb9422d-2c16-42d9-aa1d-3cc0fb59c5fd" providerId="AD" clId="Web-{FE8148B6-5299-86C2-11FB-B672C7143B69}" dt="2022-10-27T14:56:28.572" v="92"/>
        <pc:sldMkLst>
          <pc:docMk/>
          <pc:sldMk cId="402639749" sldId="290"/>
        </pc:sldMkLst>
        <pc:spChg chg="mod">
          <ac:chgData name="Theresa Iley" userId="S::theresa.iley@northumberland.gov.uk::4fb9422d-2c16-42d9-aa1d-3cc0fb59c5fd" providerId="AD" clId="Web-{FE8148B6-5299-86C2-11FB-B672C7143B69}" dt="2022-10-27T14:56:28.572" v="92"/>
          <ac:spMkLst>
            <pc:docMk/>
            <pc:sldMk cId="402639749" sldId="290"/>
            <ac:spMk id="4" creationId="{732AC16C-B963-4EB6-89B5-5C493F62E19D}"/>
          </ac:spMkLst>
        </pc:spChg>
        <pc:spChg chg="mod">
          <ac:chgData name="Theresa Iley" userId="S::theresa.iley@northumberland.gov.uk::4fb9422d-2c16-42d9-aa1d-3cc0fb59c5fd" providerId="AD" clId="Web-{FE8148B6-5299-86C2-11FB-B672C7143B69}" dt="2022-10-27T14:56:23.541" v="91" actId="14100"/>
          <ac:spMkLst>
            <pc:docMk/>
            <pc:sldMk cId="402639749" sldId="290"/>
            <ac:spMk id="75" creationId="{00000000-0000-0000-0000-000000000000}"/>
          </ac:spMkLst>
        </pc:spChg>
      </pc:sldChg>
      <pc:sldChg chg="modSp">
        <pc:chgData name="Theresa Iley" userId="S::theresa.iley@northumberland.gov.uk::4fb9422d-2c16-42d9-aa1d-3cc0fb59c5fd" providerId="AD" clId="Web-{FE8148B6-5299-86C2-11FB-B672C7143B69}" dt="2022-10-27T14:57:18.807" v="102"/>
        <pc:sldMkLst>
          <pc:docMk/>
          <pc:sldMk cId="3429467012" sldId="303"/>
        </pc:sldMkLst>
        <pc:spChg chg="mod">
          <ac:chgData name="Theresa Iley" userId="S::theresa.iley@northumberland.gov.uk::4fb9422d-2c16-42d9-aa1d-3cc0fb59c5fd" providerId="AD" clId="Web-{FE8148B6-5299-86C2-11FB-B672C7143B69}" dt="2022-10-27T14:57:18.807" v="102"/>
          <ac:spMkLst>
            <pc:docMk/>
            <pc:sldMk cId="3429467012" sldId="303"/>
            <ac:spMk id="4" creationId="{732AC16C-B963-4EB6-89B5-5C493F62E19D}"/>
          </ac:spMkLst>
        </pc:spChg>
        <pc:spChg chg="mod">
          <ac:chgData name="Theresa Iley" userId="S::theresa.iley@northumberland.gov.uk::4fb9422d-2c16-42d9-aa1d-3cc0fb59c5fd" providerId="AD" clId="Web-{FE8148B6-5299-86C2-11FB-B672C7143B69}" dt="2022-10-27T14:57:11.057" v="101"/>
          <ac:spMkLst>
            <pc:docMk/>
            <pc:sldMk cId="3429467012" sldId="303"/>
            <ac:spMk id="5" creationId="{7ED3F259-B8C7-4CC3-B103-8E2A56411F16}"/>
          </ac:spMkLst>
        </pc:spChg>
        <pc:spChg chg="mod">
          <ac:chgData name="Theresa Iley" userId="S::theresa.iley@northumberland.gov.uk::4fb9422d-2c16-42d9-aa1d-3cc0fb59c5fd" providerId="AD" clId="Web-{FE8148B6-5299-86C2-11FB-B672C7143B69}" dt="2022-10-27T14:56:59.573" v="99" actId="14100"/>
          <ac:spMkLst>
            <pc:docMk/>
            <pc:sldMk cId="3429467012" sldId="303"/>
            <ac:spMk id="75" creationId="{00000000-0000-0000-0000-000000000000}"/>
          </ac:spMkLst>
        </pc:spChg>
      </pc:sldChg>
      <pc:sldChg chg="modSp">
        <pc:chgData name="Theresa Iley" userId="S::theresa.iley@northumberland.gov.uk::4fb9422d-2c16-42d9-aa1d-3cc0fb59c5fd" providerId="AD" clId="Web-{FE8148B6-5299-86C2-11FB-B672C7143B69}" dt="2022-10-27T14:54:00.678" v="65"/>
        <pc:sldMkLst>
          <pc:docMk/>
          <pc:sldMk cId="4279956095" sldId="304"/>
        </pc:sldMkLst>
        <pc:spChg chg="mod">
          <ac:chgData name="Theresa Iley" userId="S::theresa.iley@northumberland.gov.uk::4fb9422d-2c16-42d9-aa1d-3cc0fb59c5fd" providerId="AD" clId="Web-{FE8148B6-5299-86C2-11FB-B672C7143B69}" dt="2022-10-27T14:54:00.678" v="65"/>
          <ac:spMkLst>
            <pc:docMk/>
            <pc:sldMk cId="4279956095" sldId="304"/>
            <ac:spMk id="4" creationId="{732AC16C-B963-4EB6-89B5-5C493F62E19D}"/>
          </ac:spMkLst>
        </pc:spChg>
        <pc:spChg chg="mod">
          <ac:chgData name="Theresa Iley" userId="S::theresa.iley@northumberland.gov.uk::4fb9422d-2c16-42d9-aa1d-3cc0fb59c5fd" providerId="AD" clId="Web-{FE8148B6-5299-86C2-11FB-B672C7143B69}" dt="2022-10-27T14:53:54.115" v="64"/>
          <ac:spMkLst>
            <pc:docMk/>
            <pc:sldMk cId="4279956095" sldId="304"/>
            <ac:spMk id="75" creationId="{00000000-0000-0000-0000-000000000000}"/>
          </ac:spMkLst>
        </pc:spChg>
      </pc:sldChg>
      <pc:sldChg chg="modSp">
        <pc:chgData name="Theresa Iley" userId="S::theresa.iley@northumberland.gov.uk::4fb9422d-2c16-42d9-aa1d-3cc0fb59c5fd" providerId="AD" clId="Web-{FE8148B6-5299-86C2-11FB-B672C7143B69}" dt="2022-10-27T14:56:07.415" v="88"/>
        <pc:sldMkLst>
          <pc:docMk/>
          <pc:sldMk cId="1485337240" sldId="307"/>
        </pc:sldMkLst>
        <pc:spChg chg="mod">
          <ac:chgData name="Theresa Iley" userId="S::theresa.iley@northumberland.gov.uk::4fb9422d-2c16-42d9-aa1d-3cc0fb59c5fd" providerId="AD" clId="Web-{FE8148B6-5299-86C2-11FB-B672C7143B69}" dt="2022-10-27T14:56:07.415" v="88"/>
          <ac:spMkLst>
            <pc:docMk/>
            <pc:sldMk cId="1485337240" sldId="307"/>
            <ac:spMk id="4" creationId="{732AC16C-B963-4EB6-89B5-5C493F62E19D}"/>
          </ac:spMkLst>
        </pc:spChg>
        <pc:spChg chg="mod">
          <ac:chgData name="Theresa Iley" userId="S::theresa.iley@northumberland.gov.uk::4fb9422d-2c16-42d9-aa1d-3cc0fb59c5fd" providerId="AD" clId="Web-{FE8148B6-5299-86C2-11FB-B672C7143B69}" dt="2022-10-27T14:56:02.103" v="87" actId="14100"/>
          <ac:spMkLst>
            <pc:docMk/>
            <pc:sldMk cId="1485337240" sldId="307"/>
            <ac:spMk id="75" creationId="{00000000-0000-0000-0000-000000000000}"/>
          </ac:spMkLst>
        </pc:spChg>
      </pc:sldChg>
      <pc:sldChg chg="modSp">
        <pc:chgData name="Theresa Iley" userId="S::theresa.iley@northumberland.gov.uk::4fb9422d-2c16-42d9-aa1d-3cc0fb59c5fd" providerId="AD" clId="Web-{FE8148B6-5299-86C2-11FB-B672C7143B69}" dt="2022-10-27T14:55:45.212" v="84"/>
        <pc:sldMkLst>
          <pc:docMk/>
          <pc:sldMk cId="2343749595" sldId="308"/>
        </pc:sldMkLst>
        <pc:spChg chg="mod">
          <ac:chgData name="Theresa Iley" userId="S::theresa.iley@northumberland.gov.uk::4fb9422d-2c16-42d9-aa1d-3cc0fb59c5fd" providerId="AD" clId="Web-{FE8148B6-5299-86C2-11FB-B672C7143B69}" dt="2022-10-27T14:55:45.212" v="84"/>
          <ac:spMkLst>
            <pc:docMk/>
            <pc:sldMk cId="2343749595" sldId="308"/>
            <ac:spMk id="4" creationId="{732AC16C-B963-4EB6-89B5-5C493F62E19D}"/>
          </ac:spMkLst>
        </pc:spChg>
        <pc:spChg chg="mod">
          <ac:chgData name="Theresa Iley" userId="S::theresa.iley@northumberland.gov.uk::4fb9422d-2c16-42d9-aa1d-3cc0fb59c5fd" providerId="AD" clId="Web-{FE8148B6-5299-86C2-11FB-B672C7143B69}" dt="2022-10-27T14:55:36.227" v="83" actId="14100"/>
          <ac:spMkLst>
            <pc:docMk/>
            <pc:sldMk cId="2343749595" sldId="308"/>
            <ac:spMk id="75" creationId="{00000000-0000-0000-0000-000000000000}"/>
          </ac:spMkLst>
        </pc:spChg>
      </pc:sldChg>
      <pc:sldChg chg="modSp">
        <pc:chgData name="Theresa Iley" userId="S::theresa.iley@northumberland.gov.uk::4fb9422d-2c16-42d9-aa1d-3cc0fb59c5fd" providerId="AD" clId="Web-{FE8148B6-5299-86C2-11FB-B672C7143B69}" dt="2022-10-27T15:34:08.936" v="301"/>
        <pc:sldMkLst>
          <pc:docMk/>
          <pc:sldMk cId="1449637393" sldId="313"/>
        </pc:sldMkLst>
        <pc:spChg chg="mod">
          <ac:chgData name="Theresa Iley" userId="S::theresa.iley@northumberland.gov.uk::4fb9422d-2c16-42d9-aa1d-3cc0fb59c5fd" providerId="AD" clId="Web-{FE8148B6-5299-86C2-11FB-B672C7143B69}" dt="2022-10-27T15:19:06.916" v="267"/>
          <ac:spMkLst>
            <pc:docMk/>
            <pc:sldMk cId="1449637393" sldId="313"/>
            <ac:spMk id="2" creationId="{635CA442-8C40-47AB-B17E-0107BA826933}"/>
          </ac:spMkLst>
        </pc:spChg>
        <pc:spChg chg="mod">
          <ac:chgData name="Theresa Iley" userId="S::theresa.iley@northumberland.gov.uk::4fb9422d-2c16-42d9-aa1d-3cc0fb59c5fd" providerId="AD" clId="Web-{FE8148B6-5299-86C2-11FB-B672C7143B69}" dt="2022-10-27T14:53:34.912" v="63"/>
          <ac:spMkLst>
            <pc:docMk/>
            <pc:sldMk cId="1449637393" sldId="313"/>
            <ac:spMk id="4" creationId="{732AC16C-B963-4EB6-89B5-5C493F62E19D}"/>
          </ac:spMkLst>
        </pc:spChg>
        <pc:spChg chg="mod">
          <ac:chgData name="Theresa Iley" userId="S::theresa.iley@northumberland.gov.uk::4fb9422d-2c16-42d9-aa1d-3cc0fb59c5fd" providerId="AD" clId="Web-{FE8148B6-5299-86C2-11FB-B672C7143B69}" dt="2022-10-27T14:53:30.677" v="62"/>
          <ac:spMkLst>
            <pc:docMk/>
            <pc:sldMk cId="1449637393" sldId="313"/>
            <ac:spMk id="75" creationId="{00000000-0000-0000-0000-000000000000}"/>
          </ac:spMkLst>
        </pc:spChg>
        <pc:graphicFrameChg chg="modGraphic">
          <ac:chgData name="Theresa Iley" userId="S::theresa.iley@northumberland.gov.uk::4fb9422d-2c16-42d9-aa1d-3cc0fb59c5fd" providerId="AD" clId="Web-{FE8148B6-5299-86C2-11FB-B672C7143B69}" dt="2022-10-27T15:19:24.088" v="269"/>
          <ac:graphicFrameMkLst>
            <pc:docMk/>
            <pc:sldMk cId="1449637393" sldId="313"/>
            <ac:graphicFrameMk id="5" creationId="{CCDD960D-0D2F-48E4-93AF-1532428DF049}"/>
          </ac:graphicFrameMkLst>
        </pc:graphicFrameChg>
        <pc:graphicFrameChg chg="mod modGraphic">
          <ac:chgData name="Theresa Iley" userId="S::theresa.iley@northumberland.gov.uk::4fb9422d-2c16-42d9-aa1d-3cc0fb59c5fd" providerId="AD" clId="Web-{FE8148B6-5299-86C2-11FB-B672C7143B69}" dt="2022-10-27T15:34:08.936" v="301"/>
          <ac:graphicFrameMkLst>
            <pc:docMk/>
            <pc:sldMk cId="1449637393" sldId="313"/>
            <ac:graphicFrameMk id="9" creationId="{0275630F-C6CA-4995-9B9F-AB0223ADA2A5}"/>
          </ac:graphicFrameMkLst>
        </pc:graphicFrameChg>
      </pc:sldChg>
    </pc:docChg>
  </pc:docChgLst>
  <pc:docChgLst>
    <pc:chgData name="Theresa Iley" userId="S::theresa.iley@northumberland.gov.uk::4fb9422d-2c16-42d9-aa1d-3cc0fb59c5fd" providerId="AD" clId="Web-{CBF4B33D-84BD-236C-04CB-7973E4CDCEC3}"/>
    <pc:docChg chg="modSld">
      <pc:chgData name="Theresa Iley" userId="S::theresa.iley@northumberland.gov.uk::4fb9422d-2c16-42d9-aa1d-3cc0fb59c5fd" providerId="AD" clId="Web-{CBF4B33D-84BD-236C-04CB-7973E4CDCEC3}" dt="2022-10-27T14:36:50.795" v="214" actId="20577"/>
      <pc:docMkLst>
        <pc:docMk/>
      </pc:docMkLst>
      <pc:sldChg chg="modSp">
        <pc:chgData name="Theresa Iley" userId="S::theresa.iley@northumberland.gov.uk::4fb9422d-2c16-42d9-aa1d-3cc0fb59c5fd" providerId="AD" clId="Web-{CBF4B33D-84BD-236C-04CB-7973E4CDCEC3}" dt="2022-10-27T12:48:15.113" v="23" actId="14100"/>
        <pc:sldMkLst>
          <pc:docMk/>
          <pc:sldMk cId="0" sldId="256"/>
        </pc:sldMkLst>
        <pc:spChg chg="mod">
          <ac:chgData name="Theresa Iley" userId="S::theresa.iley@northumberland.gov.uk::4fb9422d-2c16-42d9-aa1d-3cc0fb59c5fd" providerId="AD" clId="Web-{CBF4B33D-84BD-236C-04CB-7973E4CDCEC3}" dt="2022-10-27T12:44:32.308" v="5"/>
          <ac:spMkLst>
            <pc:docMk/>
            <pc:sldMk cId="0" sldId="256"/>
            <ac:spMk id="55" creationId="{00000000-0000-0000-0000-000000000000}"/>
          </ac:spMkLst>
        </pc:spChg>
        <pc:spChg chg="mod">
          <ac:chgData name="Theresa Iley" userId="S::theresa.iley@northumberland.gov.uk::4fb9422d-2c16-42d9-aa1d-3cc0fb59c5fd" providerId="AD" clId="Web-{CBF4B33D-84BD-236C-04CB-7973E4CDCEC3}" dt="2022-10-27T12:48:15.113" v="23" actId="14100"/>
          <ac:spMkLst>
            <pc:docMk/>
            <pc:sldMk cId="0" sldId="256"/>
            <ac:spMk id="57" creationId="{00000000-0000-0000-0000-000000000000}"/>
          </ac:spMkLst>
        </pc:spChg>
        <pc:picChg chg="mod">
          <ac:chgData name="Theresa Iley" userId="S::theresa.iley@northumberland.gov.uk::4fb9422d-2c16-42d9-aa1d-3cc0fb59c5fd" providerId="AD" clId="Web-{CBF4B33D-84BD-236C-04CB-7973E4CDCEC3}" dt="2022-10-27T12:46:39.015" v="15" actId="14100"/>
          <ac:picMkLst>
            <pc:docMk/>
            <pc:sldMk cId="0" sldId="256"/>
            <ac:picMk id="59" creationId="{00000000-0000-0000-0000-000000000000}"/>
          </ac:picMkLst>
        </pc:picChg>
      </pc:sldChg>
      <pc:sldChg chg="addSp delSp modSp">
        <pc:chgData name="Theresa Iley" userId="S::theresa.iley@northumberland.gov.uk::4fb9422d-2c16-42d9-aa1d-3cc0fb59c5fd" providerId="AD" clId="Web-{CBF4B33D-84BD-236C-04CB-7973E4CDCEC3}" dt="2022-10-27T12:48:10.722" v="22" actId="1076"/>
        <pc:sldMkLst>
          <pc:docMk/>
          <pc:sldMk cId="662030899" sldId="261"/>
        </pc:sldMkLst>
        <pc:spChg chg="add del mod">
          <ac:chgData name="Theresa Iley" userId="S::theresa.iley@northumberland.gov.uk::4fb9422d-2c16-42d9-aa1d-3cc0fb59c5fd" providerId="AD" clId="Web-{CBF4B33D-84BD-236C-04CB-7973E4CDCEC3}" dt="2022-10-27T12:48:08.737" v="21" actId="1076"/>
          <ac:spMkLst>
            <pc:docMk/>
            <pc:sldMk cId="662030899" sldId="261"/>
            <ac:spMk id="4" creationId="{732AC16C-B963-4EB6-89B5-5C493F62E19D}"/>
          </ac:spMkLst>
        </pc:spChg>
        <pc:spChg chg="add del mod">
          <ac:chgData name="Theresa Iley" userId="S::theresa.iley@northumberland.gov.uk::4fb9422d-2c16-42d9-aa1d-3cc0fb59c5fd" providerId="AD" clId="Web-{CBF4B33D-84BD-236C-04CB-7973E4CDCEC3}" dt="2022-10-27T12:45:42.998" v="11"/>
          <ac:spMkLst>
            <pc:docMk/>
            <pc:sldMk cId="662030899" sldId="261"/>
            <ac:spMk id="7" creationId="{C19338F5-5FE9-AFDF-3740-44ECFC5B6968}"/>
          </ac:spMkLst>
        </pc:spChg>
        <pc:spChg chg="del">
          <ac:chgData name="Theresa Iley" userId="S::theresa.iley@northumberland.gov.uk::4fb9422d-2c16-42d9-aa1d-3cc0fb59c5fd" providerId="AD" clId="Web-{CBF4B33D-84BD-236C-04CB-7973E4CDCEC3}" dt="2022-10-27T12:45:08.684" v="7"/>
          <ac:spMkLst>
            <pc:docMk/>
            <pc:sldMk cId="662030899" sldId="261"/>
            <ac:spMk id="74" creationId="{00000000-0000-0000-0000-000000000000}"/>
          </ac:spMkLst>
        </pc:spChg>
        <pc:spChg chg="mod">
          <ac:chgData name="Theresa Iley" userId="S::theresa.iley@northumberland.gov.uk::4fb9422d-2c16-42d9-aa1d-3cc0fb59c5fd" providerId="AD" clId="Web-{CBF4B33D-84BD-236C-04CB-7973E4CDCEC3}" dt="2022-10-27T12:45:33.201" v="10" actId="14100"/>
          <ac:spMkLst>
            <pc:docMk/>
            <pc:sldMk cId="662030899" sldId="261"/>
            <ac:spMk id="75" creationId="{00000000-0000-0000-0000-000000000000}"/>
          </ac:spMkLst>
        </pc:spChg>
        <pc:picChg chg="mod">
          <ac:chgData name="Theresa Iley" userId="S::theresa.iley@northumberland.gov.uk::4fb9422d-2c16-42d9-aa1d-3cc0fb59c5fd" providerId="AD" clId="Web-{CBF4B33D-84BD-236C-04CB-7973E4CDCEC3}" dt="2022-10-27T12:48:10.722" v="22" actId="1076"/>
          <ac:picMkLst>
            <pc:docMk/>
            <pc:sldMk cId="662030899" sldId="261"/>
            <ac:picMk id="3" creationId="{B2D08F0E-8A37-4F63-A026-CE02FA72F11C}"/>
          </ac:picMkLst>
        </pc:picChg>
      </pc:sldChg>
      <pc:sldChg chg="addSp modSp">
        <pc:chgData name="Theresa Iley" userId="S::theresa.iley@northumberland.gov.uk::4fb9422d-2c16-42d9-aa1d-3cc0fb59c5fd" providerId="AD" clId="Web-{CBF4B33D-84BD-236C-04CB-7973E4CDCEC3}" dt="2022-10-27T14:36:50.795" v="214" actId="20577"/>
        <pc:sldMkLst>
          <pc:docMk/>
          <pc:sldMk cId="4111122911" sldId="276"/>
        </pc:sldMkLst>
        <pc:spChg chg="add mod">
          <ac:chgData name="Theresa Iley" userId="S::theresa.iley@northumberland.gov.uk::4fb9422d-2c16-42d9-aa1d-3cc0fb59c5fd" providerId="AD" clId="Web-{CBF4B33D-84BD-236C-04CB-7973E4CDCEC3}" dt="2022-10-27T14:13:28.595" v="213" actId="20577"/>
          <ac:spMkLst>
            <pc:docMk/>
            <pc:sldMk cId="4111122911" sldId="276"/>
            <ac:spMk id="99" creationId="{5F86B7EA-1957-7D50-35BA-A579FBC9073B}"/>
          </ac:spMkLst>
        </pc:spChg>
        <pc:spChg chg="mod">
          <ac:chgData name="Theresa Iley" userId="S::theresa.iley@northumberland.gov.uk::4fb9422d-2c16-42d9-aa1d-3cc0fb59c5fd" providerId="AD" clId="Web-{CBF4B33D-84BD-236C-04CB-7973E4CDCEC3}" dt="2022-10-27T14:12:33.421" v="208" actId="20577"/>
          <ac:spMkLst>
            <pc:docMk/>
            <pc:sldMk cId="4111122911" sldId="276"/>
            <ac:spMk id="676" creationId="{B86CCFC8-9F79-4EBF-8581-4FBD5DF8B6CD}"/>
          </ac:spMkLst>
        </pc:spChg>
        <pc:spChg chg="mod">
          <ac:chgData name="Theresa Iley" userId="S::theresa.iley@northumberland.gov.uk::4fb9422d-2c16-42d9-aa1d-3cc0fb59c5fd" providerId="AD" clId="Web-{CBF4B33D-84BD-236C-04CB-7973E4CDCEC3}" dt="2022-10-27T14:13:02.688" v="212" actId="20577"/>
          <ac:spMkLst>
            <pc:docMk/>
            <pc:sldMk cId="4111122911" sldId="276"/>
            <ac:spMk id="677" creationId="{F2EB3367-01CB-441D-8D12-935EE13F10B8}"/>
          </ac:spMkLst>
        </pc:spChg>
        <pc:spChg chg="mod">
          <ac:chgData name="Theresa Iley" userId="S::theresa.iley@northumberland.gov.uk::4fb9422d-2c16-42d9-aa1d-3cc0fb59c5fd" providerId="AD" clId="Web-{CBF4B33D-84BD-236C-04CB-7973E4CDCEC3}" dt="2022-10-27T14:36:50.795" v="214" actId="20577"/>
          <ac:spMkLst>
            <pc:docMk/>
            <pc:sldMk cId="4111122911" sldId="276"/>
            <ac:spMk id="1310" creationId="{B4934DE3-2933-4538-AE63-C43BF63B51C2}"/>
          </ac:spMkLst>
        </pc:spChg>
        <pc:spChg chg="mod">
          <ac:chgData name="Theresa Iley" userId="S::theresa.iley@northumberland.gov.uk::4fb9422d-2c16-42d9-aa1d-3cc0fb59c5fd" providerId="AD" clId="Web-{CBF4B33D-84BD-236C-04CB-7973E4CDCEC3}" dt="2022-10-27T14:01:03.238" v="78" actId="20577"/>
          <ac:spMkLst>
            <pc:docMk/>
            <pc:sldMk cId="4111122911" sldId="276"/>
            <ac:spMk id="1401" creationId="{2F41F0AD-90F5-4583-AC41-5367EBAF54A7}"/>
          </ac:spMkLst>
        </pc:spChg>
        <pc:spChg chg="mod">
          <ac:chgData name="Theresa Iley" userId="S::theresa.iley@northumberland.gov.uk::4fb9422d-2c16-42d9-aa1d-3cc0fb59c5fd" providerId="AD" clId="Web-{CBF4B33D-84BD-236C-04CB-7973E4CDCEC3}" dt="2022-10-27T14:12:47.562" v="210" actId="20577"/>
          <ac:spMkLst>
            <pc:docMk/>
            <pc:sldMk cId="4111122911" sldId="276"/>
            <ac:spMk id="2440" creationId="{0FC71FB6-C941-4DE2-8314-4048B94B4101}"/>
          </ac:spMkLst>
        </pc:spChg>
        <pc:graphicFrameChg chg="modGraphic">
          <ac:chgData name="Theresa Iley" userId="S::theresa.iley@northumberland.gov.uk::4fb9422d-2c16-42d9-aa1d-3cc0fb59c5fd" providerId="AD" clId="Web-{CBF4B33D-84BD-236C-04CB-7973E4CDCEC3}" dt="2022-10-27T14:12:14.967" v="199" actId="20577"/>
          <ac:graphicFrameMkLst>
            <pc:docMk/>
            <pc:sldMk cId="4111122911" sldId="276"/>
            <ac:graphicFrameMk id="683" creationId="{A1400C03-BBB4-4848-823F-35397994B87F}"/>
          </ac:graphicFrameMkLst>
        </pc:graphicFrameChg>
      </pc:sldChg>
    </pc:docChg>
  </pc:docChgLst>
  <pc:docChgLst>
    <pc:chgData name="Theresa Iley" userId="S::theresa.iley@northumberland.gov.uk::4fb9422d-2c16-42d9-aa1d-3cc0fb59c5fd" providerId="AD" clId="Web-{440D1494-12DA-D76F-7505-7F8B05D2BA9D}"/>
    <pc:docChg chg="delSld modSld sldOrd">
      <pc:chgData name="Theresa Iley" userId="S::theresa.iley@northumberland.gov.uk::4fb9422d-2c16-42d9-aa1d-3cc0fb59c5fd" providerId="AD" clId="Web-{440D1494-12DA-D76F-7505-7F8B05D2BA9D}" dt="2022-12-02T12:44:38.064" v="1809" actId="20577"/>
      <pc:docMkLst>
        <pc:docMk/>
      </pc:docMkLst>
      <pc:sldChg chg="ord">
        <pc:chgData name="Theresa Iley" userId="S::theresa.iley@northumberland.gov.uk::4fb9422d-2c16-42d9-aa1d-3cc0fb59c5fd" providerId="AD" clId="Web-{440D1494-12DA-D76F-7505-7F8B05D2BA9D}" dt="2022-12-02T12:41:33.505" v="1711"/>
        <pc:sldMkLst>
          <pc:docMk/>
          <pc:sldMk cId="3638104630" sldId="270"/>
        </pc:sldMkLst>
      </pc:sldChg>
      <pc:sldChg chg="modSp ord">
        <pc:chgData name="Theresa Iley" userId="S::theresa.iley@northumberland.gov.uk::4fb9422d-2c16-42d9-aa1d-3cc0fb59c5fd" providerId="AD" clId="Web-{440D1494-12DA-D76F-7505-7F8B05D2BA9D}" dt="2022-12-02T12:44:38.064" v="1809" actId="20577"/>
        <pc:sldMkLst>
          <pc:docMk/>
          <pc:sldMk cId="402639749" sldId="290"/>
        </pc:sldMkLst>
        <pc:spChg chg="mod">
          <ac:chgData name="Theresa Iley" userId="S::theresa.iley@northumberland.gov.uk::4fb9422d-2c16-42d9-aa1d-3cc0fb59c5fd" providerId="AD" clId="Web-{440D1494-12DA-D76F-7505-7F8B05D2BA9D}" dt="2022-12-02T12:44:38.064" v="1809" actId="20577"/>
          <ac:spMkLst>
            <pc:docMk/>
            <pc:sldMk cId="402639749" sldId="290"/>
            <ac:spMk id="15" creationId="{7335A6E8-C334-4E38-81BC-2D8EBECC93AB}"/>
          </ac:spMkLst>
        </pc:spChg>
      </pc:sldChg>
      <pc:sldChg chg="del ord">
        <pc:chgData name="Theresa Iley" userId="S::theresa.iley@northumberland.gov.uk::4fb9422d-2c16-42d9-aa1d-3cc0fb59c5fd" providerId="AD" clId="Web-{440D1494-12DA-D76F-7505-7F8B05D2BA9D}" dt="2022-12-02T12:41:44.178" v="1712"/>
        <pc:sldMkLst>
          <pc:docMk/>
          <pc:sldMk cId="1485337240" sldId="307"/>
        </pc:sldMkLst>
      </pc:sldChg>
      <pc:sldChg chg="modSp">
        <pc:chgData name="Theresa Iley" userId="S::theresa.iley@northumberland.gov.uk::4fb9422d-2c16-42d9-aa1d-3cc0fb59c5fd" providerId="AD" clId="Web-{440D1494-12DA-D76F-7505-7F8B05D2BA9D}" dt="2022-12-02T11:18:57.101" v="17" actId="20577"/>
        <pc:sldMkLst>
          <pc:docMk/>
          <pc:sldMk cId="2343749595" sldId="308"/>
        </pc:sldMkLst>
        <pc:spChg chg="mod">
          <ac:chgData name="Theresa Iley" userId="S::theresa.iley@northumberland.gov.uk::4fb9422d-2c16-42d9-aa1d-3cc0fb59c5fd" providerId="AD" clId="Web-{440D1494-12DA-D76F-7505-7F8B05D2BA9D}" dt="2022-12-02T11:18:57.101" v="17" actId="20577"/>
          <ac:spMkLst>
            <pc:docMk/>
            <pc:sldMk cId="2343749595" sldId="308"/>
            <ac:spMk id="13" creationId="{00D52687-2BFC-49DC-B98F-F47EFE54D2C6}"/>
          </ac:spMkLst>
        </pc:spChg>
      </pc:sldChg>
    </pc:docChg>
  </pc:docChgLst>
  <pc:docChgLst>
    <pc:chgData name="Theresa Iley" userId="S::theresa.iley@northumberland.gov.uk::4fb9422d-2c16-42d9-aa1d-3cc0fb59c5fd" providerId="AD" clId="Web-{45641D0C-A3E0-2022-C78C-E41425142164}"/>
    <pc:docChg chg="addSld delSld modSld">
      <pc:chgData name="Theresa Iley" userId="S::theresa.iley@northumberland.gov.uk::4fb9422d-2c16-42d9-aa1d-3cc0fb59c5fd" providerId="AD" clId="Web-{45641D0C-A3E0-2022-C78C-E41425142164}" dt="2022-11-28T16:37:59.692" v="633" actId="1076"/>
      <pc:docMkLst>
        <pc:docMk/>
      </pc:docMkLst>
      <pc:sldChg chg="modSp">
        <pc:chgData name="Theresa Iley" userId="S::theresa.iley@northumberland.gov.uk::4fb9422d-2c16-42d9-aa1d-3cc0fb59c5fd" providerId="AD" clId="Web-{45641D0C-A3E0-2022-C78C-E41425142164}" dt="2022-11-23T11:13:23.040" v="61"/>
        <pc:sldMkLst>
          <pc:docMk/>
          <pc:sldMk cId="3320956257" sldId="275"/>
        </pc:sldMkLst>
        <pc:graphicFrameChg chg="mod modGraphic">
          <ac:chgData name="Theresa Iley" userId="S::theresa.iley@northumberland.gov.uk::4fb9422d-2c16-42d9-aa1d-3cc0fb59c5fd" providerId="AD" clId="Web-{45641D0C-A3E0-2022-C78C-E41425142164}" dt="2022-11-23T11:13:23.040" v="61"/>
          <ac:graphicFrameMkLst>
            <pc:docMk/>
            <pc:sldMk cId="3320956257" sldId="275"/>
            <ac:graphicFrameMk id="9" creationId="{0275630F-C6CA-4995-9B9F-AB0223ADA2A5}"/>
          </ac:graphicFrameMkLst>
        </pc:graphicFrameChg>
      </pc:sldChg>
      <pc:sldChg chg="addSp modSp del mod modClrScheme chgLayout">
        <pc:chgData name="Theresa Iley" userId="S::theresa.iley@northumberland.gov.uk::4fb9422d-2c16-42d9-aa1d-3cc0fb59c5fd" providerId="AD" clId="Web-{45641D0C-A3E0-2022-C78C-E41425142164}" dt="2022-11-28T16:18:40.525" v="510"/>
        <pc:sldMkLst>
          <pc:docMk/>
          <pc:sldMk cId="3499211914" sldId="317"/>
        </pc:sldMkLst>
        <pc:spChg chg="add mod ord">
          <ac:chgData name="Theresa Iley" userId="S::theresa.iley@northumberland.gov.uk::4fb9422d-2c16-42d9-aa1d-3cc0fb59c5fd" providerId="AD" clId="Web-{45641D0C-A3E0-2022-C78C-E41425142164}" dt="2022-11-28T16:17:44.164" v="506"/>
          <ac:spMkLst>
            <pc:docMk/>
            <pc:sldMk cId="3499211914" sldId="317"/>
            <ac:spMk id="2" creationId="{2246FEFB-1A70-B715-85E5-D756F69E9ED2}"/>
          </ac:spMkLst>
        </pc:spChg>
        <pc:spChg chg="add mod ord">
          <ac:chgData name="Theresa Iley" userId="S::theresa.iley@northumberland.gov.uk::4fb9422d-2c16-42d9-aa1d-3cc0fb59c5fd" providerId="AD" clId="Web-{45641D0C-A3E0-2022-C78C-E41425142164}" dt="2022-11-28T16:17:44.164" v="506"/>
          <ac:spMkLst>
            <pc:docMk/>
            <pc:sldMk cId="3499211914" sldId="317"/>
            <ac:spMk id="3" creationId="{CA923D6E-796A-8CB7-2A8B-B07BB21938EE}"/>
          </ac:spMkLst>
        </pc:spChg>
        <pc:spChg chg="mod">
          <ac:chgData name="Theresa Iley" userId="S::theresa.iley@northumberland.gov.uk::4fb9422d-2c16-42d9-aa1d-3cc0fb59c5fd" providerId="AD" clId="Web-{45641D0C-A3E0-2022-C78C-E41425142164}" dt="2022-11-28T16:18:28.931" v="509" actId="1076"/>
          <ac:spMkLst>
            <pc:docMk/>
            <pc:sldMk cId="3499211914" sldId="317"/>
            <ac:spMk id="10" creationId="{CC1D5F51-5689-44CF-A084-A0E3C1E22F7D}"/>
          </ac:spMkLst>
        </pc:spChg>
        <pc:spChg chg="mod ord">
          <ac:chgData name="Theresa Iley" userId="S::theresa.iley@northumberland.gov.uk::4fb9422d-2c16-42d9-aa1d-3cc0fb59c5fd" providerId="AD" clId="Web-{45641D0C-A3E0-2022-C78C-E41425142164}" dt="2022-11-28T16:17:44.164" v="506"/>
          <ac:spMkLst>
            <pc:docMk/>
            <pc:sldMk cId="3499211914" sldId="317"/>
            <ac:spMk id="74" creationId="{00000000-0000-0000-0000-000000000000}"/>
          </ac:spMkLst>
        </pc:spChg>
        <pc:spChg chg="mod ord">
          <ac:chgData name="Theresa Iley" userId="S::theresa.iley@northumberland.gov.uk::4fb9422d-2c16-42d9-aa1d-3cc0fb59c5fd" providerId="AD" clId="Web-{45641D0C-A3E0-2022-C78C-E41425142164}" dt="2022-11-28T16:17:44.164" v="506"/>
          <ac:spMkLst>
            <pc:docMk/>
            <pc:sldMk cId="3499211914" sldId="317"/>
            <ac:spMk id="75" creationId="{00000000-0000-0000-0000-000000000000}"/>
          </ac:spMkLst>
        </pc:spChg>
      </pc:sldChg>
      <pc:sldChg chg="add replId">
        <pc:chgData name="Theresa Iley" userId="S::theresa.iley@northumberland.gov.uk::4fb9422d-2c16-42d9-aa1d-3cc0fb59c5fd" providerId="AD" clId="Web-{45641D0C-A3E0-2022-C78C-E41425142164}" dt="2022-11-28T10:13:19.972" v="62"/>
        <pc:sldMkLst>
          <pc:docMk/>
          <pc:sldMk cId="514458203" sldId="320"/>
        </pc:sldMkLst>
      </pc:sldChg>
      <pc:sldChg chg="addSp delSp modSp add replId">
        <pc:chgData name="Theresa Iley" userId="S::theresa.iley@northumberland.gov.uk::4fb9422d-2c16-42d9-aa1d-3cc0fb59c5fd" providerId="AD" clId="Web-{45641D0C-A3E0-2022-C78C-E41425142164}" dt="2022-11-28T16:37:59.692" v="633" actId="1076"/>
        <pc:sldMkLst>
          <pc:docMk/>
          <pc:sldMk cId="96932836" sldId="321"/>
        </pc:sldMkLst>
        <pc:spChg chg="add del mod">
          <ac:chgData name="Theresa Iley" userId="S::theresa.iley@northumberland.gov.uk::4fb9422d-2c16-42d9-aa1d-3cc0fb59c5fd" providerId="AD" clId="Web-{45641D0C-A3E0-2022-C78C-E41425142164}" dt="2022-11-28T16:36:35.925" v="627"/>
          <ac:spMkLst>
            <pc:docMk/>
            <pc:sldMk cId="96932836" sldId="321"/>
            <ac:spMk id="9" creationId="{7E267914-EAA6-8A75-1210-2F9ED367A349}"/>
          </ac:spMkLst>
        </pc:spChg>
        <pc:spChg chg="mod">
          <ac:chgData name="Theresa Iley" userId="S::theresa.iley@northumberland.gov.uk::4fb9422d-2c16-42d9-aa1d-3cc0fb59c5fd" providerId="AD" clId="Web-{45641D0C-A3E0-2022-C78C-E41425142164}" dt="2022-11-28T16:13:07.795" v="492" actId="20577"/>
          <ac:spMkLst>
            <pc:docMk/>
            <pc:sldMk cId="96932836" sldId="321"/>
            <ac:spMk id="10" creationId="{CC1D5F51-5689-44CF-A084-A0E3C1E22F7D}"/>
          </ac:spMkLst>
        </pc:spChg>
        <pc:graphicFrameChg chg="add del">
          <ac:chgData name="Theresa Iley" userId="S::theresa.iley@northumberland.gov.uk::4fb9422d-2c16-42d9-aa1d-3cc0fb59c5fd" providerId="AD" clId="Web-{45641D0C-A3E0-2022-C78C-E41425142164}" dt="2022-11-28T16:13:48.296" v="498"/>
          <ac:graphicFrameMkLst>
            <pc:docMk/>
            <pc:sldMk cId="96932836" sldId="321"/>
            <ac:graphicFrameMk id="2" creationId="{CD1FF3A2-7B3B-816F-81B9-9ECCF6ED24ED}"/>
          </ac:graphicFrameMkLst>
        </pc:graphicFrameChg>
        <pc:graphicFrameChg chg="add del">
          <ac:chgData name="Theresa Iley" userId="S::theresa.iley@northumberland.gov.uk::4fb9422d-2c16-42d9-aa1d-3cc0fb59c5fd" providerId="AD" clId="Web-{45641D0C-A3E0-2022-C78C-E41425142164}" dt="2022-11-28T16:13:44.593" v="497"/>
          <ac:graphicFrameMkLst>
            <pc:docMk/>
            <pc:sldMk cId="96932836" sldId="321"/>
            <ac:graphicFrameMk id="3" creationId="{8232C02B-CBC4-F371-1C40-2F154B485DC0}"/>
          </ac:graphicFrameMkLst>
        </pc:graphicFrameChg>
        <pc:graphicFrameChg chg="add mod modGraphic">
          <ac:chgData name="Theresa Iley" userId="S::theresa.iley@northumberland.gov.uk::4fb9422d-2c16-42d9-aa1d-3cc0fb59c5fd" providerId="AD" clId="Web-{45641D0C-A3E0-2022-C78C-E41425142164}" dt="2022-11-28T16:36:51.175" v="629"/>
          <ac:graphicFrameMkLst>
            <pc:docMk/>
            <pc:sldMk cId="96932836" sldId="321"/>
            <ac:graphicFrameMk id="4" creationId="{201EDCD6-AF76-CF53-2B1E-25D311C847CA}"/>
          </ac:graphicFrameMkLst>
        </pc:graphicFrameChg>
        <pc:graphicFrameChg chg="add del">
          <ac:chgData name="Theresa Iley" userId="S::theresa.iley@northumberland.gov.uk::4fb9422d-2c16-42d9-aa1d-3cc0fb59c5fd" providerId="AD" clId="Web-{45641D0C-A3E0-2022-C78C-E41425142164}" dt="2022-11-28T16:35:19.360" v="618"/>
          <ac:graphicFrameMkLst>
            <pc:docMk/>
            <pc:sldMk cId="96932836" sldId="321"/>
            <ac:graphicFrameMk id="8" creationId="{6FD62EE8-6FD9-88BC-9284-04676A715F48}"/>
          </ac:graphicFrameMkLst>
        </pc:graphicFrameChg>
        <pc:picChg chg="add mod">
          <ac:chgData name="Theresa Iley" userId="S::theresa.iley@northumberland.gov.uk::4fb9422d-2c16-42d9-aa1d-3cc0fb59c5fd" providerId="AD" clId="Web-{45641D0C-A3E0-2022-C78C-E41425142164}" dt="2022-11-28T16:32:17.606" v="599" actId="1076"/>
          <ac:picMkLst>
            <pc:docMk/>
            <pc:sldMk cId="96932836" sldId="321"/>
            <ac:picMk id="6" creationId="{7E565E78-42E6-30F1-5896-77B6A8778DE3}"/>
          </ac:picMkLst>
        </pc:picChg>
        <pc:picChg chg="add mod">
          <ac:chgData name="Theresa Iley" userId="S::theresa.iley@northumberland.gov.uk::4fb9422d-2c16-42d9-aa1d-3cc0fb59c5fd" providerId="AD" clId="Web-{45641D0C-A3E0-2022-C78C-E41425142164}" dt="2022-11-28T16:37:27.895" v="631" actId="1076"/>
          <ac:picMkLst>
            <pc:docMk/>
            <pc:sldMk cId="96932836" sldId="321"/>
            <ac:picMk id="12" creationId="{0DC137C7-30E5-8176-E365-9599AED16897}"/>
          </ac:picMkLst>
        </pc:picChg>
        <pc:picChg chg="add mod">
          <ac:chgData name="Theresa Iley" userId="S::theresa.iley@northumberland.gov.uk::4fb9422d-2c16-42d9-aa1d-3cc0fb59c5fd" providerId="AD" clId="Web-{45641D0C-A3E0-2022-C78C-E41425142164}" dt="2022-11-28T16:37:59.692" v="633" actId="1076"/>
          <ac:picMkLst>
            <pc:docMk/>
            <pc:sldMk cId="96932836" sldId="321"/>
            <ac:picMk id="13" creationId="{6A441A87-9E54-C083-337F-7A585ED7A141}"/>
          </ac:picMkLst>
        </pc:picChg>
      </pc:sldChg>
      <pc:sldChg chg="addSp modSp add del mod replId modClrScheme chgLayout">
        <pc:chgData name="Theresa Iley" userId="S::theresa.iley@northumberland.gov.uk::4fb9422d-2c16-42d9-aa1d-3cc0fb59c5fd" providerId="AD" clId="Web-{45641D0C-A3E0-2022-C78C-E41425142164}" dt="2022-11-28T16:12:55.373" v="490"/>
        <pc:sldMkLst>
          <pc:docMk/>
          <pc:sldMk cId="2382509186" sldId="321"/>
        </pc:sldMkLst>
        <pc:spChg chg="add mod ord">
          <ac:chgData name="Theresa Iley" userId="S::theresa.iley@northumberland.gov.uk::4fb9422d-2c16-42d9-aa1d-3cc0fb59c5fd" providerId="AD" clId="Web-{45641D0C-A3E0-2022-C78C-E41425142164}" dt="2022-11-28T16:09:01.539" v="485"/>
          <ac:spMkLst>
            <pc:docMk/>
            <pc:sldMk cId="2382509186" sldId="321"/>
            <ac:spMk id="2" creationId="{0DD7191A-8D6A-99C6-6351-7AA5876C6C10}"/>
          </ac:spMkLst>
        </pc:spChg>
        <pc:spChg chg="mod">
          <ac:chgData name="Theresa Iley" userId="S::theresa.iley@northumberland.gov.uk::4fb9422d-2c16-42d9-aa1d-3cc0fb59c5fd" providerId="AD" clId="Web-{45641D0C-A3E0-2022-C78C-E41425142164}" dt="2022-11-28T16:11:56.402" v="489" actId="1076"/>
          <ac:spMkLst>
            <pc:docMk/>
            <pc:sldMk cId="2382509186" sldId="321"/>
            <ac:spMk id="10" creationId="{CC1D5F51-5689-44CF-A084-A0E3C1E22F7D}"/>
          </ac:spMkLst>
        </pc:spChg>
        <pc:spChg chg="mod ord">
          <ac:chgData name="Theresa Iley" userId="S::theresa.iley@northumberland.gov.uk::4fb9422d-2c16-42d9-aa1d-3cc0fb59c5fd" providerId="AD" clId="Web-{45641D0C-A3E0-2022-C78C-E41425142164}" dt="2022-11-28T16:09:01.539" v="485"/>
          <ac:spMkLst>
            <pc:docMk/>
            <pc:sldMk cId="2382509186" sldId="321"/>
            <ac:spMk id="74" creationId="{00000000-0000-0000-0000-000000000000}"/>
          </ac:spMkLst>
        </pc:spChg>
        <pc:spChg chg="mod ord">
          <ac:chgData name="Theresa Iley" userId="S::theresa.iley@northumberland.gov.uk::4fb9422d-2c16-42d9-aa1d-3cc0fb59c5fd" providerId="AD" clId="Web-{45641D0C-A3E0-2022-C78C-E41425142164}" dt="2022-11-28T16:09:01.539" v="485"/>
          <ac:spMkLst>
            <pc:docMk/>
            <pc:sldMk cId="2382509186" sldId="321"/>
            <ac:spMk id="75" creationId="{00000000-0000-0000-0000-000000000000}"/>
          </ac:spMkLst>
        </pc:spChg>
      </pc:sldChg>
      <pc:sldChg chg="add del replId">
        <pc:chgData name="Theresa Iley" userId="S::theresa.iley@northumberland.gov.uk::4fb9422d-2c16-42d9-aa1d-3cc0fb59c5fd" providerId="AD" clId="Web-{45641D0C-A3E0-2022-C78C-E41425142164}" dt="2022-11-28T16:27:29.662" v="560"/>
        <pc:sldMkLst>
          <pc:docMk/>
          <pc:sldMk cId="349131670" sldId="322"/>
        </pc:sldMkLst>
      </pc:sldChg>
      <pc:sldChg chg="addSp delSp modSp new">
        <pc:chgData name="Theresa Iley" userId="S::theresa.iley@northumberland.gov.uk::4fb9422d-2c16-42d9-aa1d-3cc0fb59c5fd" providerId="AD" clId="Web-{45641D0C-A3E0-2022-C78C-E41425142164}" dt="2022-11-28T16:34:07.187" v="614" actId="20577"/>
        <pc:sldMkLst>
          <pc:docMk/>
          <pc:sldMk cId="782147423" sldId="323"/>
        </pc:sldMkLst>
        <pc:spChg chg="del mod">
          <ac:chgData name="Theresa Iley" userId="S::theresa.iley@northumberland.gov.uk::4fb9422d-2c16-42d9-aa1d-3cc0fb59c5fd" providerId="AD" clId="Web-{45641D0C-A3E0-2022-C78C-E41425142164}" dt="2022-11-28T16:20:12.355" v="519"/>
          <ac:spMkLst>
            <pc:docMk/>
            <pc:sldMk cId="782147423" sldId="323"/>
            <ac:spMk id="2" creationId="{76A9898C-7F35-62F6-CCEF-757C7080CA80}"/>
          </ac:spMkLst>
        </pc:spChg>
        <pc:spChg chg="del mod">
          <ac:chgData name="Theresa Iley" userId="S::theresa.iley@northumberland.gov.uk::4fb9422d-2c16-42d9-aa1d-3cc0fb59c5fd" providerId="AD" clId="Web-{45641D0C-A3E0-2022-C78C-E41425142164}" dt="2022-11-28T16:28:44.320" v="563"/>
          <ac:spMkLst>
            <pc:docMk/>
            <pc:sldMk cId="782147423" sldId="323"/>
            <ac:spMk id="3" creationId="{C3ADCCA2-7FB9-770B-95E0-EBA52AA8D747}"/>
          </ac:spMkLst>
        </pc:spChg>
        <pc:spChg chg="mod">
          <ac:chgData name="Theresa Iley" userId="S::theresa.iley@northumberland.gov.uk::4fb9422d-2c16-42d9-aa1d-3cc0fb59c5fd" providerId="AD" clId="Web-{45641D0C-A3E0-2022-C78C-E41425142164}" dt="2022-11-28T16:30:30.401" v="578" actId="20577"/>
          <ac:spMkLst>
            <pc:docMk/>
            <pc:sldMk cId="782147423" sldId="323"/>
            <ac:spMk id="4" creationId="{114D25B4-0A3C-2E48-8973-F1028849985D}"/>
          </ac:spMkLst>
        </pc:spChg>
        <pc:spChg chg="add mod">
          <ac:chgData name="Theresa Iley" userId="S::theresa.iley@northumberland.gov.uk::4fb9422d-2c16-42d9-aa1d-3cc0fb59c5fd" providerId="AD" clId="Web-{45641D0C-A3E0-2022-C78C-E41425142164}" dt="2022-11-28T16:20:46.418" v="521" actId="20577"/>
          <ac:spMkLst>
            <pc:docMk/>
            <pc:sldMk cId="782147423" sldId="323"/>
            <ac:spMk id="6" creationId="{1F2F69AC-9323-B151-D613-C31ECBA1D311}"/>
          </ac:spMkLst>
        </pc:spChg>
        <pc:spChg chg="add mod">
          <ac:chgData name="Theresa Iley" userId="S::theresa.iley@northumberland.gov.uk::4fb9422d-2c16-42d9-aa1d-3cc0fb59c5fd" providerId="AD" clId="Web-{45641D0C-A3E0-2022-C78C-E41425142164}" dt="2022-11-28T16:26:28.223" v="557" actId="14100"/>
          <ac:spMkLst>
            <pc:docMk/>
            <pc:sldMk cId="782147423" sldId="323"/>
            <ac:spMk id="8" creationId="{DEC605AC-E17B-6326-9AC1-F34A19BDDB28}"/>
          </ac:spMkLst>
        </pc:spChg>
        <pc:spChg chg="add">
          <ac:chgData name="Theresa Iley" userId="S::theresa.iley@northumberland.gov.uk::4fb9422d-2c16-42d9-aa1d-3cc0fb59c5fd" providerId="AD" clId="Web-{45641D0C-A3E0-2022-C78C-E41425142164}" dt="2022-11-28T16:28:27.429" v="561"/>
          <ac:spMkLst>
            <pc:docMk/>
            <pc:sldMk cId="782147423" sldId="323"/>
            <ac:spMk id="13" creationId="{BADAFBA2-D084-C683-D28F-6E6F08522F5A}"/>
          </ac:spMkLst>
        </pc:spChg>
        <pc:spChg chg="add del mod">
          <ac:chgData name="Theresa Iley" userId="S::theresa.iley@northumberland.gov.uk::4fb9422d-2c16-42d9-aa1d-3cc0fb59c5fd" providerId="AD" clId="Web-{45641D0C-A3E0-2022-C78C-E41425142164}" dt="2022-11-28T16:28:57.727" v="565"/>
          <ac:spMkLst>
            <pc:docMk/>
            <pc:sldMk cId="782147423" sldId="323"/>
            <ac:spMk id="15" creationId="{6567AD57-C673-F56D-2837-60B364EA006F}"/>
          </ac:spMkLst>
        </pc:spChg>
        <pc:spChg chg="add">
          <ac:chgData name="Theresa Iley" userId="S::theresa.iley@northumberland.gov.uk::4fb9422d-2c16-42d9-aa1d-3cc0fb59c5fd" providerId="AD" clId="Web-{45641D0C-A3E0-2022-C78C-E41425142164}" dt="2022-11-28T16:28:52.976" v="564"/>
          <ac:spMkLst>
            <pc:docMk/>
            <pc:sldMk cId="782147423" sldId="323"/>
            <ac:spMk id="16" creationId="{879E85C1-9588-9B84-55E2-6D300D170DB7}"/>
          </ac:spMkLst>
        </pc:spChg>
        <pc:spChg chg="add mod">
          <ac:chgData name="Theresa Iley" userId="S::theresa.iley@northumberland.gov.uk::4fb9422d-2c16-42d9-aa1d-3cc0fb59c5fd" providerId="AD" clId="Web-{45641D0C-A3E0-2022-C78C-E41425142164}" dt="2022-11-28T16:34:07.187" v="614" actId="20577"/>
          <ac:spMkLst>
            <pc:docMk/>
            <pc:sldMk cId="782147423" sldId="323"/>
            <ac:spMk id="17" creationId="{E7FD7A89-7042-E6F8-3834-D5CC3FCC12C0}"/>
          </ac:spMkLst>
        </pc:spChg>
        <pc:picChg chg="add">
          <ac:chgData name="Theresa Iley" userId="S::theresa.iley@northumberland.gov.uk::4fb9422d-2c16-42d9-aa1d-3cc0fb59c5fd" providerId="AD" clId="Web-{45641D0C-A3E0-2022-C78C-E41425142164}" dt="2022-11-28T16:26:50.427" v="558"/>
          <ac:picMkLst>
            <pc:docMk/>
            <pc:sldMk cId="782147423" sldId="323"/>
            <ac:picMk id="10" creationId="{9965B2C5-F649-EFC9-C457-0F355D39A75D}"/>
          </ac:picMkLst>
        </pc:picChg>
        <pc:picChg chg="add">
          <ac:chgData name="Theresa Iley" userId="S::theresa.iley@northumberland.gov.uk::4fb9422d-2c16-42d9-aa1d-3cc0fb59c5fd" providerId="AD" clId="Web-{45641D0C-A3E0-2022-C78C-E41425142164}" dt="2022-11-28T16:27:14.443" v="559"/>
          <ac:picMkLst>
            <pc:docMk/>
            <pc:sldMk cId="782147423" sldId="323"/>
            <ac:picMk id="12" creationId="{77B0AA80-0054-7C4A-2572-8CF5EF701E89}"/>
          </ac:picMkLst>
        </pc:picChg>
      </pc:sldChg>
    </pc:docChg>
  </pc:docChgLst>
  <pc:docChgLst>
    <pc:chgData name="Eve Sinclair" userId="S::eve.sinclair@northumberland.gov.uk::d0ba3b79-b538-47d2-8e04-6b85af9bfbb5" providerId="AD" clId="Web-{ED56CB0B-4858-2FD6-6AC4-6FFED5DBB860}"/>
    <pc:docChg chg="">
      <pc:chgData name="Eve Sinclair" userId="S::eve.sinclair@northumberland.gov.uk::d0ba3b79-b538-47d2-8e04-6b85af9bfbb5" providerId="AD" clId="Web-{ED56CB0B-4858-2FD6-6AC4-6FFED5DBB860}" dt="2022-12-12T12:16:33.770" v="2"/>
      <pc:docMkLst>
        <pc:docMk/>
      </pc:docMkLst>
      <pc:sldChg chg="addCm delCm">
        <pc:chgData name="Eve Sinclair" userId="S::eve.sinclair@northumberland.gov.uk::d0ba3b79-b538-47d2-8e04-6b85af9bfbb5" providerId="AD" clId="Web-{ED56CB0B-4858-2FD6-6AC4-6FFED5DBB860}" dt="2022-12-12T12:16:33.770" v="2"/>
        <pc:sldMkLst>
          <pc:docMk/>
          <pc:sldMk cId="3320956257" sldId="275"/>
        </pc:sldMkLst>
      </pc:sldChg>
      <pc:sldChg chg="addCm">
        <pc:chgData name="Eve Sinclair" userId="S::eve.sinclair@northumberland.gov.uk::d0ba3b79-b538-47d2-8e04-6b85af9bfbb5" providerId="AD" clId="Web-{ED56CB0B-4858-2FD6-6AC4-6FFED5DBB860}" dt="2022-12-12T12:13:02.263" v="0"/>
        <pc:sldMkLst>
          <pc:docMk/>
          <pc:sldMk cId="514458203" sldId="320"/>
        </pc:sldMkLst>
      </pc:sldChg>
    </pc:docChg>
  </pc:docChgLst>
  <pc:docChgLst>
    <pc:chgData name="Theresa Iley" userId="S::theresa.iley@northumberland.gov.uk::4fb9422d-2c16-42d9-aa1d-3cc0fb59c5fd" providerId="AD" clId="Web-{6BC1D385-7F61-C29B-F29E-3C4D1B327C47}"/>
    <pc:docChg chg="modSld">
      <pc:chgData name="Theresa Iley" userId="S::theresa.iley@northumberland.gov.uk::4fb9422d-2c16-42d9-aa1d-3cc0fb59c5fd" providerId="AD" clId="Web-{6BC1D385-7F61-C29B-F29E-3C4D1B327C47}" dt="2023-02-17T12:22:39.203" v="45" actId="20577"/>
      <pc:docMkLst>
        <pc:docMk/>
      </pc:docMkLst>
      <pc:sldChg chg="modSp">
        <pc:chgData name="Theresa Iley" userId="S::theresa.iley@northumberland.gov.uk::4fb9422d-2c16-42d9-aa1d-3cc0fb59c5fd" providerId="AD" clId="Web-{6BC1D385-7F61-C29B-F29E-3C4D1B327C47}" dt="2023-02-17T11:43:33.780" v="17" actId="20577"/>
        <pc:sldMkLst>
          <pc:docMk/>
          <pc:sldMk cId="508392903" sldId="262"/>
        </pc:sldMkLst>
        <pc:spChg chg="mod">
          <ac:chgData name="Theresa Iley" userId="S::theresa.iley@northumberland.gov.uk::4fb9422d-2c16-42d9-aa1d-3cc0fb59c5fd" providerId="AD" clId="Web-{6BC1D385-7F61-C29B-F29E-3C4D1B327C47}" dt="2023-02-17T11:43:33.780" v="17" actId="20577"/>
          <ac:spMkLst>
            <pc:docMk/>
            <pc:sldMk cId="508392903" sldId="262"/>
            <ac:spMk id="10" creationId="{B4A9697D-B599-C8E4-6B5C-0FACAEAB9125}"/>
          </ac:spMkLst>
        </pc:spChg>
      </pc:sldChg>
      <pc:sldChg chg="modSp">
        <pc:chgData name="Theresa Iley" userId="S::theresa.iley@northumberland.gov.uk::4fb9422d-2c16-42d9-aa1d-3cc0fb59c5fd" providerId="AD" clId="Web-{6BC1D385-7F61-C29B-F29E-3C4D1B327C47}" dt="2023-02-17T12:22:39.203" v="45" actId="20577"/>
        <pc:sldMkLst>
          <pc:docMk/>
          <pc:sldMk cId="2496560171" sldId="287"/>
        </pc:sldMkLst>
        <pc:spChg chg="mod">
          <ac:chgData name="Theresa Iley" userId="S::theresa.iley@northumberland.gov.uk::4fb9422d-2c16-42d9-aa1d-3cc0fb59c5fd" providerId="AD" clId="Web-{6BC1D385-7F61-C29B-F29E-3C4D1B327C47}" dt="2023-02-17T12:22:39.203" v="45" actId="20577"/>
          <ac:spMkLst>
            <pc:docMk/>
            <pc:sldMk cId="2496560171" sldId="287"/>
            <ac:spMk id="15" creationId="{7335A6E8-C334-4E38-81BC-2D8EBECC93AB}"/>
          </ac:spMkLst>
        </pc:spChg>
      </pc:sldChg>
      <pc:sldChg chg="modSp">
        <pc:chgData name="Theresa Iley" userId="S::theresa.iley@northumberland.gov.uk::4fb9422d-2c16-42d9-aa1d-3cc0fb59c5fd" providerId="AD" clId="Web-{6BC1D385-7F61-C29B-F29E-3C4D1B327C47}" dt="2023-02-17T12:10:12.308" v="34" actId="20577"/>
        <pc:sldMkLst>
          <pc:docMk/>
          <pc:sldMk cId="402639749" sldId="290"/>
        </pc:sldMkLst>
        <pc:spChg chg="mod">
          <ac:chgData name="Theresa Iley" userId="S::theresa.iley@northumberland.gov.uk::4fb9422d-2c16-42d9-aa1d-3cc0fb59c5fd" providerId="AD" clId="Web-{6BC1D385-7F61-C29B-F29E-3C4D1B327C47}" dt="2023-02-17T12:10:12.308" v="34" actId="20577"/>
          <ac:spMkLst>
            <pc:docMk/>
            <pc:sldMk cId="402639749" sldId="290"/>
            <ac:spMk id="15" creationId="{7335A6E8-C334-4E38-81BC-2D8EBECC93AB}"/>
          </ac:spMkLst>
        </pc:spChg>
      </pc:sldChg>
      <pc:sldChg chg="modSp">
        <pc:chgData name="Theresa Iley" userId="S::theresa.iley@northumberland.gov.uk::4fb9422d-2c16-42d9-aa1d-3cc0fb59c5fd" providerId="AD" clId="Web-{6BC1D385-7F61-C29B-F29E-3C4D1B327C47}" dt="2023-02-17T12:21:16.888" v="40" actId="20577"/>
        <pc:sldMkLst>
          <pc:docMk/>
          <pc:sldMk cId="3429467012" sldId="303"/>
        </pc:sldMkLst>
        <pc:spChg chg="mod">
          <ac:chgData name="Theresa Iley" userId="S::theresa.iley@northumberland.gov.uk::4fb9422d-2c16-42d9-aa1d-3cc0fb59c5fd" providerId="AD" clId="Web-{6BC1D385-7F61-C29B-F29E-3C4D1B327C47}" dt="2023-02-17T12:21:16.888" v="40" actId="20577"/>
          <ac:spMkLst>
            <pc:docMk/>
            <pc:sldMk cId="3429467012" sldId="303"/>
            <ac:spMk id="13" creationId="{00D52687-2BFC-49DC-B98F-F47EFE54D2C6}"/>
          </ac:spMkLst>
        </pc:spChg>
      </pc:sldChg>
      <pc:sldChg chg="modSp">
        <pc:chgData name="Theresa Iley" userId="S::theresa.iley@northumberland.gov.uk::4fb9422d-2c16-42d9-aa1d-3cc0fb59c5fd" providerId="AD" clId="Web-{6BC1D385-7F61-C29B-F29E-3C4D1B327C47}" dt="2023-02-17T11:52:25.904" v="21"/>
        <pc:sldMkLst>
          <pc:docMk/>
          <pc:sldMk cId="3348561880" sldId="314"/>
        </pc:sldMkLst>
        <pc:graphicFrameChg chg="mod modGraphic">
          <ac:chgData name="Theresa Iley" userId="S::theresa.iley@northumberland.gov.uk::4fb9422d-2c16-42d9-aa1d-3cc0fb59c5fd" providerId="AD" clId="Web-{6BC1D385-7F61-C29B-F29E-3C4D1B327C47}" dt="2023-02-17T11:52:25.904" v="21"/>
          <ac:graphicFrameMkLst>
            <pc:docMk/>
            <pc:sldMk cId="3348561880" sldId="314"/>
            <ac:graphicFrameMk id="12" creationId="{BA044B3E-3E3D-0F08-E18B-BBAD41181F53}"/>
          </ac:graphicFrameMkLst>
        </pc:graphicFrameChg>
      </pc:sldChg>
      <pc:sldChg chg="modSp">
        <pc:chgData name="Theresa Iley" userId="S::theresa.iley@northumberland.gov.uk::4fb9422d-2c16-42d9-aa1d-3cc0fb59c5fd" providerId="AD" clId="Web-{6BC1D385-7F61-C29B-F29E-3C4D1B327C47}" dt="2023-02-16T12:55:58.902" v="5"/>
        <pc:sldMkLst>
          <pc:docMk/>
          <pc:sldMk cId="1046979033" sldId="318"/>
        </pc:sldMkLst>
        <pc:graphicFrameChg chg="mod modGraphic">
          <ac:chgData name="Theresa Iley" userId="S::theresa.iley@northumberland.gov.uk::4fb9422d-2c16-42d9-aa1d-3cc0fb59c5fd" providerId="AD" clId="Web-{6BC1D385-7F61-C29B-F29E-3C4D1B327C47}" dt="2023-02-16T12:55:58.902" v="5"/>
          <ac:graphicFrameMkLst>
            <pc:docMk/>
            <pc:sldMk cId="1046979033" sldId="318"/>
            <ac:graphicFrameMk id="8" creationId="{AE844589-9EB0-D53D-8E82-914DB6C64233}"/>
          </ac:graphicFrameMkLst>
        </pc:graphicFrameChg>
      </pc:sldChg>
      <pc:sldChg chg="modSp">
        <pc:chgData name="Theresa Iley" userId="S::theresa.iley@northumberland.gov.uk::4fb9422d-2c16-42d9-aa1d-3cc0fb59c5fd" providerId="AD" clId="Web-{6BC1D385-7F61-C29B-F29E-3C4D1B327C47}" dt="2023-02-17T12:00:59.230" v="30" actId="20577"/>
        <pc:sldMkLst>
          <pc:docMk/>
          <pc:sldMk cId="514458203" sldId="320"/>
        </pc:sldMkLst>
        <pc:spChg chg="mod">
          <ac:chgData name="Theresa Iley" userId="S::theresa.iley@northumberland.gov.uk::4fb9422d-2c16-42d9-aa1d-3cc0fb59c5fd" providerId="AD" clId="Web-{6BC1D385-7F61-C29B-F29E-3C4D1B327C47}" dt="2023-02-17T12:00:59.230" v="30" actId="20577"/>
          <ac:spMkLst>
            <pc:docMk/>
            <pc:sldMk cId="514458203" sldId="320"/>
            <ac:spMk id="10" creationId="{CC1D5F51-5689-44CF-A084-A0E3C1E22F7D}"/>
          </ac:spMkLst>
        </pc:spChg>
      </pc:sldChg>
    </pc:docChg>
  </pc:docChgLst>
  <pc:docChgLst>
    <pc:chgData name="Theresa Iley" userId="S::theresa.iley@northumberland.gov.uk::4fb9422d-2c16-42d9-aa1d-3cc0fb59c5fd" providerId="AD" clId="Web-{EF8DB6E5-EDFE-F466-01BD-0CEBEF74E1C8}"/>
    <pc:docChg chg="modSld">
      <pc:chgData name="Theresa Iley" userId="S::theresa.iley@northumberland.gov.uk::4fb9422d-2c16-42d9-aa1d-3cc0fb59c5fd" providerId="AD" clId="Web-{EF8DB6E5-EDFE-F466-01BD-0CEBEF74E1C8}" dt="2022-11-03T15:56:40.051" v="617"/>
      <pc:docMkLst>
        <pc:docMk/>
      </pc:docMkLst>
      <pc:sldChg chg="modSp">
        <pc:chgData name="Theresa Iley" userId="S::theresa.iley@northumberland.gov.uk::4fb9422d-2c16-42d9-aa1d-3cc0fb59c5fd" providerId="AD" clId="Web-{EF8DB6E5-EDFE-F466-01BD-0CEBEF74E1C8}" dt="2022-11-03T15:21:50.208" v="29"/>
        <pc:sldMkLst>
          <pc:docMk/>
          <pc:sldMk cId="3320956257" sldId="275"/>
        </pc:sldMkLst>
        <pc:graphicFrameChg chg="mod modGraphic">
          <ac:chgData name="Theresa Iley" userId="S::theresa.iley@northumberland.gov.uk::4fb9422d-2c16-42d9-aa1d-3cc0fb59c5fd" providerId="AD" clId="Web-{EF8DB6E5-EDFE-F466-01BD-0CEBEF74E1C8}" dt="2022-11-03T15:21:50.208" v="29"/>
          <ac:graphicFrameMkLst>
            <pc:docMk/>
            <pc:sldMk cId="3320956257" sldId="275"/>
            <ac:graphicFrameMk id="9" creationId="{0275630F-C6CA-4995-9B9F-AB0223ADA2A5}"/>
          </ac:graphicFrameMkLst>
        </pc:graphicFrameChg>
      </pc:sldChg>
      <pc:sldChg chg="modSp">
        <pc:chgData name="Theresa Iley" userId="S::theresa.iley@northumberland.gov.uk::4fb9422d-2c16-42d9-aa1d-3cc0fb59c5fd" providerId="AD" clId="Web-{EF8DB6E5-EDFE-F466-01BD-0CEBEF74E1C8}" dt="2022-11-03T15:56:40.051" v="617"/>
        <pc:sldMkLst>
          <pc:docMk/>
          <pc:sldMk cId="1449637393" sldId="313"/>
        </pc:sldMkLst>
        <pc:graphicFrameChg chg="mod modGraphic">
          <ac:chgData name="Theresa Iley" userId="S::theresa.iley@northumberland.gov.uk::4fb9422d-2c16-42d9-aa1d-3cc0fb59c5fd" providerId="AD" clId="Web-{EF8DB6E5-EDFE-F466-01BD-0CEBEF74E1C8}" dt="2022-11-03T15:56:40.051" v="617"/>
          <ac:graphicFrameMkLst>
            <pc:docMk/>
            <pc:sldMk cId="1449637393" sldId="313"/>
            <ac:graphicFrameMk id="5" creationId="{CCDD960D-0D2F-48E4-93AF-1532428DF049}"/>
          </ac:graphicFrameMkLst>
        </pc:graphicFrameChg>
        <pc:graphicFrameChg chg="mod modGraphic">
          <ac:chgData name="Theresa Iley" userId="S::theresa.iley@northumberland.gov.uk::4fb9422d-2c16-42d9-aa1d-3cc0fb59c5fd" providerId="AD" clId="Web-{EF8DB6E5-EDFE-F466-01BD-0CEBEF74E1C8}" dt="2022-11-03T15:51:21.076" v="33"/>
          <ac:graphicFrameMkLst>
            <pc:docMk/>
            <pc:sldMk cId="1449637393" sldId="313"/>
            <ac:graphicFrameMk id="9" creationId="{0275630F-C6CA-4995-9B9F-AB0223ADA2A5}"/>
          </ac:graphicFrameMkLst>
        </pc:graphicFrameChg>
      </pc:sldChg>
    </pc:docChg>
  </pc:docChgLst>
  <pc:docChgLst>
    <pc:chgData name="Theresa Iley" userId="S::theresa.iley@northumberland.gov.uk::4fb9422d-2c16-42d9-aa1d-3cc0fb59c5fd" providerId="AD" clId="Web-{ACBC18B1-DBD9-D809-2226-8D3CCADC71EF}"/>
    <pc:docChg chg="modSld">
      <pc:chgData name="Theresa Iley" userId="S::theresa.iley@northumberland.gov.uk::4fb9422d-2c16-42d9-aa1d-3cc0fb59c5fd" providerId="AD" clId="Web-{ACBC18B1-DBD9-D809-2226-8D3CCADC71EF}" dt="2022-12-14T14:01:53.532" v="239" actId="20577"/>
      <pc:docMkLst>
        <pc:docMk/>
      </pc:docMkLst>
      <pc:sldChg chg="modSp">
        <pc:chgData name="Theresa Iley" userId="S::theresa.iley@northumberland.gov.uk::4fb9422d-2c16-42d9-aa1d-3cc0fb59c5fd" providerId="AD" clId="Web-{ACBC18B1-DBD9-D809-2226-8D3CCADC71EF}" dt="2022-12-14T13:40:47.520" v="134" actId="14100"/>
        <pc:sldMkLst>
          <pc:docMk/>
          <pc:sldMk cId="662030899" sldId="261"/>
        </pc:sldMkLst>
        <pc:picChg chg="mod">
          <ac:chgData name="Theresa Iley" userId="S::theresa.iley@northumberland.gov.uk::4fb9422d-2c16-42d9-aa1d-3cc0fb59c5fd" providerId="AD" clId="Web-{ACBC18B1-DBD9-D809-2226-8D3CCADC71EF}" dt="2022-12-14T13:40:17.550" v="133" actId="14100"/>
          <ac:picMkLst>
            <pc:docMk/>
            <pc:sldMk cId="662030899" sldId="261"/>
            <ac:picMk id="6" creationId="{F80D3B4E-9779-03A6-B2C6-1CB20A65F8EE}"/>
          </ac:picMkLst>
        </pc:picChg>
        <pc:picChg chg="mod">
          <ac:chgData name="Theresa Iley" userId="S::theresa.iley@northumberland.gov.uk::4fb9422d-2c16-42d9-aa1d-3cc0fb59c5fd" providerId="AD" clId="Web-{ACBC18B1-DBD9-D809-2226-8D3CCADC71EF}" dt="2022-12-14T13:40:47.520" v="134" actId="14100"/>
          <ac:picMkLst>
            <pc:docMk/>
            <pc:sldMk cId="662030899" sldId="261"/>
            <ac:picMk id="7" creationId="{33963700-44AA-597D-FA45-1F96A91AEAB7}"/>
          </ac:picMkLst>
        </pc:picChg>
      </pc:sldChg>
      <pc:sldChg chg="modSp">
        <pc:chgData name="Theresa Iley" userId="S::theresa.iley@northumberland.gov.uk::4fb9422d-2c16-42d9-aa1d-3cc0fb59c5fd" providerId="AD" clId="Web-{ACBC18B1-DBD9-D809-2226-8D3CCADC71EF}" dt="2022-12-14T13:56:53.905" v="235" actId="1076"/>
        <pc:sldMkLst>
          <pc:docMk/>
          <pc:sldMk cId="508392903" sldId="262"/>
        </pc:sldMkLst>
        <pc:graphicFrameChg chg="mod">
          <ac:chgData name="Theresa Iley" userId="S::theresa.iley@northumberland.gov.uk::4fb9422d-2c16-42d9-aa1d-3cc0fb59c5fd" providerId="AD" clId="Web-{ACBC18B1-DBD9-D809-2226-8D3CCADC71EF}" dt="2022-12-14T13:55:49.479" v="229" actId="1076"/>
          <ac:graphicFrameMkLst>
            <pc:docMk/>
            <pc:sldMk cId="508392903" sldId="262"/>
            <ac:graphicFrameMk id="2" creationId="{F45D7416-5B0F-439B-AA3F-C0F5162F50F0}"/>
          </ac:graphicFrameMkLst>
        </pc:graphicFrameChg>
        <pc:graphicFrameChg chg="mod modGraphic">
          <ac:chgData name="Theresa Iley" userId="S::theresa.iley@northumberland.gov.uk::4fb9422d-2c16-42d9-aa1d-3cc0fb59c5fd" providerId="AD" clId="Web-{ACBC18B1-DBD9-D809-2226-8D3CCADC71EF}" dt="2022-12-14T13:56:53.905" v="235" actId="1076"/>
          <ac:graphicFrameMkLst>
            <pc:docMk/>
            <pc:sldMk cId="508392903" sldId="262"/>
            <ac:graphicFrameMk id="5" creationId="{B4B0FBA5-2F94-4152-8B32-41DCBD2CB0C2}"/>
          </ac:graphicFrameMkLst>
        </pc:graphicFrameChg>
        <pc:graphicFrameChg chg="mod modGraphic">
          <ac:chgData name="Theresa Iley" userId="S::theresa.iley@northumberland.gov.uk::4fb9422d-2c16-42d9-aa1d-3cc0fb59c5fd" providerId="AD" clId="Web-{ACBC18B1-DBD9-D809-2226-8D3CCADC71EF}" dt="2022-12-14T13:56:00.183" v="230" actId="1076"/>
          <ac:graphicFrameMkLst>
            <pc:docMk/>
            <pc:sldMk cId="508392903" sldId="262"/>
            <ac:graphicFrameMk id="6" creationId="{27DCB33E-5470-4849-857B-2A609B9A377C}"/>
          </ac:graphicFrameMkLst>
        </pc:graphicFrameChg>
      </pc:sldChg>
      <pc:sldChg chg="modSp">
        <pc:chgData name="Theresa Iley" userId="S::theresa.iley@northumberland.gov.uk::4fb9422d-2c16-42d9-aa1d-3cc0fb59c5fd" providerId="AD" clId="Web-{ACBC18B1-DBD9-D809-2226-8D3CCADC71EF}" dt="2022-12-14T13:43:42.046" v="152"/>
        <pc:sldMkLst>
          <pc:docMk/>
          <pc:sldMk cId="3320956257" sldId="275"/>
        </pc:sldMkLst>
        <pc:graphicFrameChg chg="mod modGraphic">
          <ac:chgData name="Theresa Iley" userId="S::theresa.iley@northumberland.gov.uk::4fb9422d-2c16-42d9-aa1d-3cc0fb59c5fd" providerId="AD" clId="Web-{ACBC18B1-DBD9-D809-2226-8D3CCADC71EF}" dt="2022-12-14T13:43:42.046" v="152"/>
          <ac:graphicFrameMkLst>
            <pc:docMk/>
            <pc:sldMk cId="3320956257" sldId="275"/>
            <ac:graphicFrameMk id="9" creationId="{0275630F-C6CA-4995-9B9F-AB0223ADA2A5}"/>
          </ac:graphicFrameMkLst>
        </pc:graphicFrameChg>
      </pc:sldChg>
      <pc:sldChg chg="modSp">
        <pc:chgData name="Theresa Iley" userId="S::theresa.iley@northumberland.gov.uk::4fb9422d-2c16-42d9-aa1d-3cc0fb59c5fd" providerId="AD" clId="Web-{ACBC18B1-DBD9-D809-2226-8D3CCADC71EF}" dt="2022-12-14T13:49:47.255" v="186" actId="20577"/>
        <pc:sldMkLst>
          <pc:docMk/>
          <pc:sldMk cId="4111122911" sldId="276"/>
        </pc:sldMkLst>
        <pc:spChg chg="mod">
          <ac:chgData name="Theresa Iley" userId="S::theresa.iley@northumberland.gov.uk::4fb9422d-2c16-42d9-aa1d-3cc0fb59c5fd" providerId="AD" clId="Web-{ACBC18B1-DBD9-D809-2226-8D3CCADC71EF}" dt="2022-12-14T11:35:26.064" v="85" actId="14100"/>
          <ac:spMkLst>
            <pc:docMk/>
            <pc:sldMk cId="4111122911" sldId="276"/>
            <ac:spMk id="15" creationId="{7335A6E8-C334-4E38-81BC-2D8EBECC93AB}"/>
          </ac:spMkLst>
        </pc:spChg>
        <pc:spChg chg="mod">
          <ac:chgData name="Theresa Iley" userId="S::theresa.iley@northumberland.gov.uk::4fb9422d-2c16-42d9-aa1d-3cc0fb59c5fd" providerId="AD" clId="Web-{ACBC18B1-DBD9-D809-2226-8D3CCADC71EF}" dt="2022-12-14T13:49:47.255" v="186" actId="20577"/>
          <ac:spMkLst>
            <pc:docMk/>
            <pc:sldMk cId="4111122911" sldId="276"/>
            <ac:spMk id="1310" creationId="{B4934DE3-2933-4538-AE63-C43BF63B51C2}"/>
          </ac:spMkLst>
        </pc:spChg>
        <pc:graphicFrameChg chg="mod">
          <ac:chgData name="Theresa Iley" userId="S::theresa.iley@northumberland.gov.uk::4fb9422d-2c16-42d9-aa1d-3cc0fb59c5fd" providerId="AD" clId="Web-{ACBC18B1-DBD9-D809-2226-8D3CCADC71EF}" dt="2022-12-14T11:38:10.069" v="119" actId="1076"/>
          <ac:graphicFrameMkLst>
            <pc:docMk/>
            <pc:sldMk cId="4111122911" sldId="276"/>
            <ac:graphicFrameMk id="683" creationId="{A1400C03-BBB4-4848-823F-35397994B87F}"/>
          </ac:graphicFrameMkLst>
        </pc:graphicFrameChg>
      </pc:sldChg>
      <pc:sldChg chg="modSp">
        <pc:chgData name="Theresa Iley" userId="S::theresa.iley@northumberland.gov.uk::4fb9422d-2c16-42d9-aa1d-3cc0fb59c5fd" providerId="AD" clId="Web-{ACBC18B1-DBD9-D809-2226-8D3CCADC71EF}" dt="2022-12-14T14:00:43.918" v="236" actId="1076"/>
        <pc:sldMkLst>
          <pc:docMk/>
          <pc:sldMk cId="514458203" sldId="320"/>
        </pc:sldMkLst>
        <pc:spChg chg="mod">
          <ac:chgData name="Theresa Iley" userId="S::theresa.iley@northumberland.gov.uk::4fb9422d-2c16-42d9-aa1d-3cc0fb59c5fd" providerId="AD" clId="Web-{ACBC18B1-DBD9-D809-2226-8D3CCADC71EF}" dt="2022-12-14T14:00:43.918" v="236" actId="1076"/>
          <ac:spMkLst>
            <pc:docMk/>
            <pc:sldMk cId="514458203" sldId="320"/>
            <ac:spMk id="5" creationId="{F602A024-11DD-C2B6-C551-89976878396B}"/>
          </ac:spMkLst>
        </pc:spChg>
      </pc:sldChg>
      <pc:sldChg chg="modSp">
        <pc:chgData name="Theresa Iley" userId="S::theresa.iley@northumberland.gov.uk::4fb9422d-2c16-42d9-aa1d-3cc0fb59c5fd" providerId="AD" clId="Web-{ACBC18B1-DBD9-D809-2226-8D3CCADC71EF}" dt="2022-12-14T14:01:53.532" v="239" actId="20577"/>
        <pc:sldMkLst>
          <pc:docMk/>
          <pc:sldMk cId="2764878490" sldId="324"/>
        </pc:sldMkLst>
        <pc:spChg chg="mod">
          <ac:chgData name="Theresa Iley" userId="S::theresa.iley@northumberland.gov.uk::4fb9422d-2c16-42d9-aa1d-3cc0fb59c5fd" providerId="AD" clId="Web-{ACBC18B1-DBD9-D809-2226-8D3CCADC71EF}" dt="2022-12-14T14:01:53.532" v="239" actId="20577"/>
          <ac:spMkLst>
            <pc:docMk/>
            <pc:sldMk cId="2764878490" sldId="324"/>
            <ac:spMk id="2" creationId="{1CBCCC85-9350-5314-72D8-D4C348CDB3F2}"/>
          </ac:spMkLst>
        </pc:spChg>
      </pc:sldChg>
    </pc:docChg>
  </pc:docChgLst>
  <pc:docChgLst>
    <pc:chgData name="Theresa Iley" userId="S::theresa.iley@northumberland.gov.uk::4fb9422d-2c16-42d9-aa1d-3cc0fb59c5fd" providerId="AD" clId="Web-{4ED2C295-21B4-296F-3C93-31785351403B}"/>
    <pc:docChg chg="">
      <pc:chgData name="Theresa Iley" userId="S::theresa.iley@northumberland.gov.uk::4fb9422d-2c16-42d9-aa1d-3cc0fb59c5fd" providerId="AD" clId="Web-{4ED2C295-21B4-296F-3C93-31785351403B}" dt="2023-02-15T11:43:08.692" v="0"/>
      <pc:docMkLst>
        <pc:docMk/>
      </pc:docMkLst>
      <pc:sldChg chg="modCm">
        <pc:chgData name="Theresa Iley" userId="S::theresa.iley@northumberland.gov.uk::4fb9422d-2c16-42d9-aa1d-3cc0fb59c5fd" providerId="AD" clId="Web-{4ED2C295-21B4-296F-3C93-31785351403B}" dt="2023-02-15T11:43:08.692" v="0"/>
        <pc:sldMkLst>
          <pc:docMk/>
          <pc:sldMk cId="96932836" sldId="321"/>
        </pc:sldMkLst>
        <pc:extLst>
          <p:ext xmlns:p="http://schemas.openxmlformats.org/presentationml/2006/main" uri="{D6D511B9-2390-475A-947B-AFAB55BFBCF1}">
            <pc226:cmChg xmlns:pc226="http://schemas.microsoft.com/office/powerpoint/2022/06/main/command" chg="">
              <pc226:chgData name="Theresa Iley" userId="S::theresa.iley@northumberland.gov.uk::4fb9422d-2c16-42d9-aa1d-3cc0fb59c5fd" providerId="AD" clId="Web-{4ED2C295-21B4-296F-3C93-31785351403B}" dt="2023-02-15T11:43:08.692" v="0"/>
              <pc2:cmMkLst xmlns:pc2="http://schemas.microsoft.com/office/powerpoint/2019/9/main/command">
                <pc:docMk/>
                <pc:sldMk cId="96932836" sldId="321"/>
                <pc2:cmMk id="{C58A15BD-6DB9-4766-87E8-8CA80B292872}"/>
              </pc2:cmMkLst>
              <pc226:cmRplyChg chg="add">
                <pc226:chgData name="Theresa Iley" userId="S::theresa.iley@northumberland.gov.uk::4fb9422d-2c16-42d9-aa1d-3cc0fb59c5fd" providerId="AD" clId="Web-{4ED2C295-21B4-296F-3C93-31785351403B}" dt="2023-02-15T11:43:08.692" v="0"/>
                <pc2:cmRplyMkLst xmlns:pc2="http://schemas.microsoft.com/office/powerpoint/2019/9/main/command">
                  <pc:docMk/>
                  <pc:sldMk cId="96932836" sldId="321"/>
                  <pc2:cmMk id="{C58A15BD-6DB9-4766-87E8-8CA80B292872}"/>
                  <pc2:cmRplyMk id="{047FC06A-7FAF-4199-A4C4-2B3897C393DB}"/>
                </pc2:cmRplyMkLst>
              </pc226:cmRplyChg>
            </pc226:cmChg>
          </p:ext>
        </pc:extLst>
      </pc:sldChg>
    </pc:docChg>
  </pc:docChgLst>
  <pc:docChgLst>
    <pc:chgData name="Theresa Iley" userId="S::theresa.iley@northumberland.gov.uk::4fb9422d-2c16-42d9-aa1d-3cc0fb59c5fd" providerId="AD" clId="Web-{EDA60689-71CB-4F2E-B555-5A4B87065F15}"/>
    <pc:docChg chg="modSld">
      <pc:chgData name="Theresa Iley" userId="S::theresa.iley@northumberland.gov.uk::4fb9422d-2c16-42d9-aa1d-3cc0fb59c5fd" providerId="AD" clId="Web-{EDA60689-71CB-4F2E-B555-5A4B87065F15}" dt="2022-12-01T15:01:54.153" v="52"/>
      <pc:docMkLst>
        <pc:docMk/>
      </pc:docMkLst>
      <pc:sldChg chg="modSp">
        <pc:chgData name="Theresa Iley" userId="S::theresa.iley@northumberland.gov.uk::4fb9422d-2c16-42d9-aa1d-3cc0fb59c5fd" providerId="AD" clId="Web-{EDA60689-71CB-4F2E-B555-5A4B87065F15}" dt="2022-11-29T09:43:06.380" v="49"/>
        <pc:sldMkLst>
          <pc:docMk/>
          <pc:sldMk cId="2188294793" sldId="315"/>
        </pc:sldMkLst>
        <pc:graphicFrameChg chg="mod modGraphic">
          <ac:chgData name="Theresa Iley" userId="S::theresa.iley@northumberland.gov.uk::4fb9422d-2c16-42d9-aa1d-3cc0fb59c5fd" providerId="AD" clId="Web-{EDA60689-71CB-4F2E-B555-5A4B87065F15}" dt="2022-11-29T09:43:06.380" v="49"/>
          <ac:graphicFrameMkLst>
            <pc:docMk/>
            <pc:sldMk cId="2188294793" sldId="315"/>
            <ac:graphicFrameMk id="5" creationId="{CCDD960D-0D2F-48E4-93AF-1532428DF049}"/>
          </ac:graphicFrameMkLst>
        </pc:graphicFrameChg>
        <pc:graphicFrameChg chg="mod modGraphic">
          <ac:chgData name="Theresa Iley" userId="S::theresa.iley@northumberland.gov.uk::4fb9422d-2c16-42d9-aa1d-3cc0fb59c5fd" providerId="AD" clId="Web-{EDA60689-71CB-4F2E-B555-5A4B87065F15}" dt="2022-11-29T09:42:29.192" v="43"/>
          <ac:graphicFrameMkLst>
            <pc:docMk/>
            <pc:sldMk cId="2188294793" sldId="315"/>
            <ac:graphicFrameMk id="9" creationId="{0275630F-C6CA-4995-9B9F-AB0223ADA2A5}"/>
          </ac:graphicFrameMkLst>
        </pc:graphicFrameChg>
      </pc:sldChg>
      <pc:sldChg chg="modSp">
        <pc:chgData name="Theresa Iley" userId="S::theresa.iley@northumberland.gov.uk::4fb9422d-2c16-42d9-aa1d-3cc0fb59c5fd" providerId="AD" clId="Web-{EDA60689-71CB-4F2E-B555-5A4B87065F15}" dt="2022-11-29T09:55:48.032" v="51" actId="20577"/>
        <pc:sldMkLst>
          <pc:docMk/>
          <pc:sldMk cId="3783916499" sldId="319"/>
        </pc:sldMkLst>
        <pc:spChg chg="mod">
          <ac:chgData name="Theresa Iley" userId="S::theresa.iley@northumberland.gov.uk::4fb9422d-2c16-42d9-aa1d-3cc0fb59c5fd" providerId="AD" clId="Web-{EDA60689-71CB-4F2E-B555-5A4B87065F15}" dt="2022-11-29T09:55:48.032" v="51" actId="20577"/>
          <ac:spMkLst>
            <pc:docMk/>
            <pc:sldMk cId="3783916499" sldId="319"/>
            <ac:spMk id="13" creationId="{00D52687-2BFC-49DC-B98F-F47EFE54D2C6}"/>
          </ac:spMkLst>
        </pc:spChg>
      </pc:sldChg>
      <pc:sldChg chg="mod modShow">
        <pc:chgData name="Theresa Iley" userId="S::theresa.iley@northumberland.gov.uk::4fb9422d-2c16-42d9-aa1d-3cc0fb59c5fd" providerId="AD" clId="Web-{EDA60689-71CB-4F2E-B555-5A4B87065F15}" dt="2022-12-01T15:01:54.153" v="52"/>
        <pc:sldMkLst>
          <pc:docMk/>
          <pc:sldMk cId="2055354944" sldId="324"/>
        </pc:sldMkLst>
      </pc:sldChg>
    </pc:docChg>
  </pc:docChgLst>
  <pc:docChgLst>
    <pc:chgData name="Eve Sinclair" userId="S::eve.sinclair@northumberland.gov.uk::d0ba3b79-b538-47d2-8e04-6b85af9bfbb5" providerId="AD" clId="Web-{5151823B-DEE8-5E29-F41E-7F714E0C5CE5}"/>
    <pc:docChg chg="modSld">
      <pc:chgData name="Eve Sinclair" userId="S::eve.sinclair@northumberland.gov.uk::d0ba3b79-b538-47d2-8e04-6b85af9bfbb5" providerId="AD" clId="Web-{5151823B-DEE8-5E29-F41E-7F714E0C5CE5}" dt="2022-12-12T12:31:13.164" v="52"/>
      <pc:docMkLst>
        <pc:docMk/>
      </pc:docMkLst>
      <pc:sldChg chg="modSp addCm delCm modCm">
        <pc:chgData name="Eve Sinclair" userId="S::eve.sinclair@northumberland.gov.uk::d0ba3b79-b538-47d2-8e04-6b85af9bfbb5" providerId="AD" clId="Web-{5151823B-DEE8-5E29-F41E-7F714E0C5CE5}" dt="2022-12-12T12:26:49.037" v="50"/>
        <pc:sldMkLst>
          <pc:docMk/>
          <pc:sldMk cId="3320956257" sldId="275"/>
        </pc:sldMkLst>
        <pc:graphicFrameChg chg="mod modGraphic">
          <ac:chgData name="Eve Sinclair" userId="S::eve.sinclair@northumberland.gov.uk::d0ba3b79-b538-47d2-8e04-6b85af9bfbb5" providerId="AD" clId="Web-{5151823B-DEE8-5E29-F41E-7F714E0C5CE5}" dt="2022-12-12T12:21:04.108" v="45"/>
          <ac:graphicFrameMkLst>
            <pc:docMk/>
            <pc:sldMk cId="3320956257" sldId="275"/>
            <ac:graphicFrameMk id="9" creationId="{0275630F-C6CA-4995-9B9F-AB0223ADA2A5}"/>
          </ac:graphicFrameMkLst>
        </pc:graphicFrameChg>
      </pc:sldChg>
      <pc:sldChg chg="modCm">
        <pc:chgData name="Eve Sinclair" userId="S::eve.sinclair@northumberland.gov.uk::d0ba3b79-b538-47d2-8e04-6b85af9bfbb5" providerId="AD" clId="Web-{5151823B-DEE8-5E29-F41E-7F714E0C5CE5}" dt="2022-12-12T12:31:13.164" v="52"/>
        <pc:sldMkLst>
          <pc:docMk/>
          <pc:sldMk cId="514458203" sldId="320"/>
        </pc:sldMkLst>
      </pc:sldChg>
    </pc:docChg>
  </pc:docChgLst>
  <pc:docChgLst>
    <pc:chgData name="Lesley Kelly" userId="S::lesley.kelly@northumberland.gov.uk::e027adb5-9fa9-401f-b7d2-26f922a43193" providerId="AD" clId="Web-{715FCB35-E7B4-A34E-2410-373B7FA0BBCF}"/>
    <pc:docChg chg="modSld">
      <pc:chgData name="Lesley Kelly" userId="S::lesley.kelly@northumberland.gov.uk::e027adb5-9fa9-401f-b7d2-26f922a43193" providerId="AD" clId="Web-{715FCB35-E7B4-A34E-2410-373B7FA0BBCF}" dt="2023-02-20T15:44:57.635" v="20" actId="14100"/>
      <pc:docMkLst>
        <pc:docMk/>
      </pc:docMkLst>
      <pc:sldChg chg="modSp">
        <pc:chgData name="Lesley Kelly" userId="S::lesley.kelly@northumberland.gov.uk::e027adb5-9fa9-401f-b7d2-26f922a43193" providerId="AD" clId="Web-{715FCB35-E7B4-A34E-2410-373B7FA0BBCF}" dt="2023-02-20T15:40:05.297" v="0" actId="14100"/>
        <pc:sldMkLst>
          <pc:docMk/>
          <pc:sldMk cId="508392903" sldId="262"/>
        </pc:sldMkLst>
        <pc:spChg chg="mod">
          <ac:chgData name="Lesley Kelly" userId="S::lesley.kelly@northumberland.gov.uk::e027adb5-9fa9-401f-b7d2-26f922a43193" providerId="AD" clId="Web-{715FCB35-E7B4-A34E-2410-373B7FA0BBCF}" dt="2023-02-20T15:40:05.297" v="0" actId="14100"/>
          <ac:spMkLst>
            <pc:docMk/>
            <pc:sldMk cId="508392903" sldId="262"/>
            <ac:spMk id="4" creationId="{732AC16C-B963-4EB6-89B5-5C493F62E19D}"/>
          </ac:spMkLst>
        </pc:spChg>
      </pc:sldChg>
      <pc:sldChg chg="modSp">
        <pc:chgData name="Lesley Kelly" userId="S::lesley.kelly@northumberland.gov.uk::e027adb5-9fa9-401f-b7d2-26f922a43193" providerId="AD" clId="Web-{715FCB35-E7B4-A34E-2410-373B7FA0BBCF}" dt="2023-02-20T15:40:28.079" v="1" actId="14100"/>
        <pc:sldMkLst>
          <pc:docMk/>
          <pc:sldMk cId="4111122911" sldId="276"/>
        </pc:sldMkLst>
        <pc:spChg chg="mod">
          <ac:chgData name="Lesley Kelly" userId="S::lesley.kelly@northumberland.gov.uk::e027adb5-9fa9-401f-b7d2-26f922a43193" providerId="AD" clId="Web-{715FCB35-E7B4-A34E-2410-373B7FA0BBCF}" dt="2023-02-20T15:40:28.079" v="1" actId="14100"/>
          <ac:spMkLst>
            <pc:docMk/>
            <pc:sldMk cId="4111122911" sldId="276"/>
            <ac:spMk id="4" creationId="{732AC16C-B963-4EB6-89B5-5C493F62E19D}"/>
          </ac:spMkLst>
        </pc:spChg>
      </pc:sldChg>
      <pc:sldChg chg="modSp">
        <pc:chgData name="Lesley Kelly" userId="S::lesley.kelly@northumberland.gov.uk::e027adb5-9fa9-401f-b7d2-26f922a43193" providerId="AD" clId="Web-{715FCB35-E7B4-A34E-2410-373B7FA0BBCF}" dt="2023-02-20T15:44:57.635" v="20" actId="14100"/>
        <pc:sldMkLst>
          <pc:docMk/>
          <pc:sldMk cId="3429467012" sldId="303"/>
        </pc:sldMkLst>
        <pc:spChg chg="mod">
          <ac:chgData name="Lesley Kelly" userId="S::lesley.kelly@northumberland.gov.uk::e027adb5-9fa9-401f-b7d2-26f922a43193" providerId="AD" clId="Web-{715FCB35-E7B4-A34E-2410-373B7FA0BBCF}" dt="2023-02-20T15:44:57.635" v="20" actId="14100"/>
          <ac:spMkLst>
            <pc:docMk/>
            <pc:sldMk cId="3429467012" sldId="303"/>
            <ac:spMk id="4" creationId="{732AC16C-B963-4EB6-89B5-5C493F62E19D}"/>
          </ac:spMkLst>
        </pc:spChg>
      </pc:sldChg>
      <pc:sldChg chg="modSp">
        <pc:chgData name="Lesley Kelly" userId="S::lesley.kelly@northumberland.gov.uk::e027adb5-9fa9-401f-b7d2-26f922a43193" providerId="AD" clId="Web-{715FCB35-E7B4-A34E-2410-373B7FA0BBCF}" dt="2023-02-20T15:44:24.978" v="19" actId="14100"/>
        <pc:sldMkLst>
          <pc:docMk/>
          <pc:sldMk cId="2343749595" sldId="308"/>
        </pc:sldMkLst>
        <pc:spChg chg="mod">
          <ac:chgData name="Lesley Kelly" userId="S::lesley.kelly@northumberland.gov.uk::e027adb5-9fa9-401f-b7d2-26f922a43193" providerId="AD" clId="Web-{715FCB35-E7B4-A34E-2410-373B7FA0BBCF}" dt="2023-02-20T15:44:24.978" v="19" actId="14100"/>
          <ac:spMkLst>
            <pc:docMk/>
            <pc:sldMk cId="2343749595" sldId="308"/>
            <ac:spMk id="4" creationId="{732AC16C-B963-4EB6-89B5-5C493F62E19D}"/>
          </ac:spMkLst>
        </pc:spChg>
      </pc:sldChg>
      <pc:sldChg chg="modSp">
        <pc:chgData name="Lesley Kelly" userId="S::lesley.kelly@northumberland.gov.uk::e027adb5-9fa9-401f-b7d2-26f922a43193" providerId="AD" clId="Web-{715FCB35-E7B4-A34E-2410-373B7FA0BBCF}" dt="2023-02-20T15:41:14.440" v="2" actId="14100"/>
        <pc:sldMkLst>
          <pc:docMk/>
          <pc:sldMk cId="3348561880" sldId="314"/>
        </pc:sldMkLst>
        <pc:spChg chg="mod">
          <ac:chgData name="Lesley Kelly" userId="S::lesley.kelly@northumberland.gov.uk::e027adb5-9fa9-401f-b7d2-26f922a43193" providerId="AD" clId="Web-{715FCB35-E7B4-A34E-2410-373B7FA0BBCF}" dt="2023-02-20T15:41:14.440" v="2" actId="14100"/>
          <ac:spMkLst>
            <pc:docMk/>
            <pc:sldMk cId="3348561880" sldId="314"/>
            <ac:spMk id="4" creationId="{732AC16C-B963-4EB6-89B5-5C493F62E19D}"/>
          </ac:spMkLst>
        </pc:spChg>
      </pc:sldChg>
      <pc:sldChg chg="modSp">
        <pc:chgData name="Lesley Kelly" userId="S::lesley.kelly@northumberland.gov.uk::e027adb5-9fa9-401f-b7d2-26f922a43193" providerId="AD" clId="Web-{715FCB35-E7B4-A34E-2410-373B7FA0BBCF}" dt="2023-02-20T15:42:35.865" v="12" actId="14100"/>
        <pc:sldMkLst>
          <pc:docMk/>
          <pc:sldMk cId="1046979033" sldId="318"/>
        </pc:sldMkLst>
        <pc:spChg chg="mod">
          <ac:chgData name="Lesley Kelly" userId="S::lesley.kelly@northumberland.gov.uk::e027adb5-9fa9-401f-b7d2-26f922a43193" providerId="AD" clId="Web-{715FCB35-E7B4-A34E-2410-373B7FA0BBCF}" dt="2023-02-20T15:42:35.865" v="12" actId="14100"/>
          <ac:spMkLst>
            <pc:docMk/>
            <pc:sldMk cId="1046979033" sldId="318"/>
            <ac:spMk id="5" creationId="{F602A024-11DD-C2B6-C551-89976878396B}"/>
          </ac:spMkLst>
        </pc:spChg>
      </pc:sldChg>
      <pc:sldChg chg="modSp">
        <pc:chgData name="Lesley Kelly" userId="S::lesley.kelly@northumberland.gov.uk::e027adb5-9fa9-401f-b7d2-26f922a43193" providerId="AD" clId="Web-{715FCB35-E7B4-A34E-2410-373B7FA0BBCF}" dt="2023-02-20T15:42:16.317" v="11" actId="20577"/>
        <pc:sldMkLst>
          <pc:docMk/>
          <pc:sldMk cId="3783916499" sldId="319"/>
        </pc:sldMkLst>
        <pc:spChg chg="mod">
          <ac:chgData name="Lesley Kelly" userId="S::lesley.kelly@northumberland.gov.uk::e027adb5-9fa9-401f-b7d2-26f922a43193" providerId="AD" clId="Web-{715FCB35-E7B4-A34E-2410-373B7FA0BBCF}" dt="2023-02-20T15:42:16.317" v="11" actId="20577"/>
          <ac:spMkLst>
            <pc:docMk/>
            <pc:sldMk cId="3783916499" sldId="319"/>
            <ac:spMk id="2" creationId="{34211A99-4ED4-7A9A-9B2C-CFD662F90A4B}"/>
          </ac:spMkLst>
        </pc:spChg>
      </pc:sldChg>
      <pc:sldChg chg="modSp">
        <pc:chgData name="Lesley Kelly" userId="S::lesley.kelly@northumberland.gov.uk::e027adb5-9fa9-401f-b7d2-26f922a43193" providerId="AD" clId="Web-{715FCB35-E7B4-A34E-2410-373B7FA0BBCF}" dt="2023-02-20T15:42:52.631" v="13" actId="14100"/>
        <pc:sldMkLst>
          <pc:docMk/>
          <pc:sldMk cId="96932836" sldId="321"/>
        </pc:sldMkLst>
        <pc:spChg chg="mod">
          <ac:chgData name="Lesley Kelly" userId="S::lesley.kelly@northumberland.gov.uk::e027adb5-9fa9-401f-b7d2-26f922a43193" providerId="AD" clId="Web-{715FCB35-E7B4-A34E-2410-373B7FA0BBCF}" dt="2023-02-20T15:42:52.631" v="13" actId="14100"/>
          <ac:spMkLst>
            <pc:docMk/>
            <pc:sldMk cId="96932836" sldId="321"/>
            <ac:spMk id="5" creationId="{F602A024-11DD-C2B6-C551-89976878396B}"/>
          </ac:spMkLst>
        </pc:spChg>
      </pc:sldChg>
      <pc:sldChg chg="modSp">
        <pc:chgData name="Lesley Kelly" userId="S::lesley.kelly@northumberland.gov.uk::e027adb5-9fa9-401f-b7d2-26f922a43193" providerId="AD" clId="Web-{715FCB35-E7B4-A34E-2410-373B7FA0BBCF}" dt="2023-02-20T15:44:03.962" v="18" actId="14100"/>
        <pc:sldMkLst>
          <pc:docMk/>
          <pc:sldMk cId="2764878490" sldId="324"/>
        </pc:sldMkLst>
        <pc:spChg chg="mod">
          <ac:chgData name="Lesley Kelly" userId="S::lesley.kelly@northumberland.gov.uk::e027adb5-9fa9-401f-b7d2-26f922a43193" providerId="AD" clId="Web-{715FCB35-E7B4-A34E-2410-373B7FA0BBCF}" dt="2023-02-20T15:44:03.962" v="18" actId="14100"/>
          <ac:spMkLst>
            <pc:docMk/>
            <pc:sldMk cId="2764878490" sldId="324"/>
            <ac:spMk id="5" creationId="{F602A024-11DD-C2B6-C551-89976878396B}"/>
          </ac:spMkLst>
        </pc:spChg>
      </pc:sldChg>
      <pc:sldChg chg="modSp">
        <pc:chgData name="Lesley Kelly" userId="S::lesley.kelly@northumberland.gov.uk::e027adb5-9fa9-401f-b7d2-26f922a43193" providerId="AD" clId="Web-{715FCB35-E7B4-A34E-2410-373B7FA0BBCF}" dt="2023-02-20T15:43:26.492" v="16" actId="14100"/>
        <pc:sldMkLst>
          <pc:docMk/>
          <pc:sldMk cId="3503832754" sldId="326"/>
        </pc:sldMkLst>
        <pc:spChg chg="mod">
          <ac:chgData name="Lesley Kelly" userId="S::lesley.kelly@northumberland.gov.uk::e027adb5-9fa9-401f-b7d2-26f922a43193" providerId="AD" clId="Web-{715FCB35-E7B4-A34E-2410-373B7FA0BBCF}" dt="2023-02-20T15:43:26.492" v="16" actId="14100"/>
          <ac:spMkLst>
            <pc:docMk/>
            <pc:sldMk cId="3503832754" sldId="326"/>
            <ac:spMk id="5" creationId="{F602A024-11DD-C2B6-C551-89976878396B}"/>
          </ac:spMkLst>
        </pc:spChg>
      </pc:sldChg>
    </pc:docChg>
  </pc:docChgLst>
  <pc:docChgLst>
    <pc:chgData name="Theresa Iley" userId="S::theresa.iley@northumberland.gov.uk::4fb9422d-2c16-42d9-aa1d-3cc0fb59c5fd" providerId="AD" clId="Web-{64500236-A167-B441-FB16-EF0EDBC91223}"/>
    <pc:docChg chg="">
      <pc:chgData name="Theresa Iley" userId="S::theresa.iley@northumberland.gov.uk::4fb9422d-2c16-42d9-aa1d-3cc0fb59c5fd" providerId="AD" clId="Web-{64500236-A167-B441-FB16-EF0EDBC91223}" dt="2023-02-15T12:14:28.165" v="0"/>
      <pc:docMkLst>
        <pc:docMk/>
      </pc:docMkLst>
      <pc:sldChg chg="modCm">
        <pc:chgData name="Theresa Iley" userId="S::theresa.iley@northumberland.gov.uk::4fb9422d-2c16-42d9-aa1d-3cc0fb59c5fd" providerId="AD" clId="Web-{64500236-A167-B441-FB16-EF0EDBC91223}" dt="2023-02-15T12:14:28.165" v="0"/>
        <pc:sldMkLst>
          <pc:docMk/>
          <pc:sldMk cId="96932836" sldId="321"/>
        </pc:sldMkLst>
        <pc:extLst>
          <p:ext xmlns:p="http://schemas.openxmlformats.org/presentationml/2006/main" uri="{D6D511B9-2390-475A-947B-AFAB55BFBCF1}">
            <pc226:cmChg xmlns:pc226="http://schemas.microsoft.com/office/powerpoint/2022/06/main/command" chg="">
              <pc226:chgData name="Theresa Iley" userId="S::theresa.iley@northumberland.gov.uk::4fb9422d-2c16-42d9-aa1d-3cc0fb59c5fd" providerId="AD" clId="Web-{64500236-A167-B441-FB16-EF0EDBC91223}" dt="2023-02-15T12:14:28.165" v="0"/>
              <pc2:cmMkLst xmlns:pc2="http://schemas.microsoft.com/office/powerpoint/2019/9/main/command">
                <pc:docMk/>
                <pc:sldMk cId="96932836" sldId="321"/>
                <pc2:cmMk id="{C58A15BD-6DB9-4766-87E8-8CA80B292872}"/>
              </pc2:cmMkLst>
              <pc226:cmRplyChg chg="add">
                <pc226:chgData name="Theresa Iley" userId="S::theresa.iley@northumberland.gov.uk::4fb9422d-2c16-42d9-aa1d-3cc0fb59c5fd" providerId="AD" clId="Web-{64500236-A167-B441-FB16-EF0EDBC91223}" dt="2023-02-15T12:14:28.165" v="0"/>
                <pc2:cmRplyMkLst xmlns:pc2="http://schemas.microsoft.com/office/powerpoint/2019/9/main/command">
                  <pc:docMk/>
                  <pc:sldMk cId="96932836" sldId="321"/>
                  <pc2:cmMk id="{C58A15BD-6DB9-4766-87E8-8CA80B292872}"/>
                  <pc2:cmRplyMk id="{7D381E2A-6C1D-4C72-AAB9-F9F91A94B918}"/>
                </pc2:cmRplyMkLst>
              </pc226:cmRplyChg>
            </pc226:cmChg>
          </p:ext>
        </pc:extLst>
      </pc:sldChg>
    </pc:docChg>
  </pc:docChgLst>
  <pc:docChgLst>
    <pc:chgData name="Theresa Iley" userId="S::theresa.iley@northumberland.gov.uk::4fb9422d-2c16-42d9-aa1d-3cc0fb59c5fd" providerId="AD" clId="Web-{BE589FD7-2547-53A5-00A1-9C2CC9A6FD14}"/>
    <pc:docChg chg="addSld delSld modSld">
      <pc:chgData name="Theresa Iley" userId="S::theresa.iley@northumberland.gov.uk::4fb9422d-2c16-42d9-aa1d-3cc0fb59c5fd" providerId="AD" clId="Web-{BE589FD7-2547-53A5-00A1-9C2CC9A6FD14}" dt="2022-12-14T11:22:27.156" v="1273" actId="20577"/>
      <pc:docMkLst>
        <pc:docMk/>
      </pc:docMkLst>
      <pc:sldChg chg="addCm">
        <pc:chgData name="Theresa Iley" userId="S::theresa.iley@northumberland.gov.uk::4fb9422d-2c16-42d9-aa1d-3cc0fb59c5fd" providerId="AD" clId="Web-{BE589FD7-2547-53A5-00A1-9C2CC9A6FD14}" dt="2022-12-13T15:54:43.548" v="1099"/>
        <pc:sldMkLst>
          <pc:docMk/>
          <pc:sldMk cId="0" sldId="256"/>
        </pc:sldMkLst>
      </pc:sldChg>
      <pc:sldChg chg="modSp">
        <pc:chgData name="Theresa Iley" userId="S::theresa.iley@northumberland.gov.uk::4fb9422d-2c16-42d9-aa1d-3cc0fb59c5fd" providerId="AD" clId="Web-{BE589FD7-2547-53A5-00A1-9C2CC9A6FD14}" dt="2022-12-12T16:15:19.434" v="709"/>
        <pc:sldMkLst>
          <pc:docMk/>
          <pc:sldMk cId="508392903" sldId="262"/>
        </pc:sldMkLst>
        <pc:graphicFrameChg chg="mod modGraphic">
          <ac:chgData name="Theresa Iley" userId="S::theresa.iley@northumberland.gov.uk::4fb9422d-2c16-42d9-aa1d-3cc0fb59c5fd" providerId="AD" clId="Web-{BE589FD7-2547-53A5-00A1-9C2CC9A6FD14}" dt="2022-12-12T16:15:19.434" v="709"/>
          <ac:graphicFrameMkLst>
            <pc:docMk/>
            <pc:sldMk cId="508392903" sldId="262"/>
            <ac:graphicFrameMk id="2" creationId="{F45D7416-5B0F-439B-AA3F-C0F5162F50F0}"/>
          </ac:graphicFrameMkLst>
        </pc:graphicFrameChg>
      </pc:sldChg>
      <pc:sldChg chg="modSp delCm modCm">
        <pc:chgData name="Theresa Iley" userId="S::theresa.iley@northumberland.gov.uk::4fb9422d-2c16-42d9-aa1d-3cc0fb59c5fd" providerId="AD" clId="Web-{BE589FD7-2547-53A5-00A1-9C2CC9A6FD14}" dt="2022-12-13T15:55:02.767" v="1100"/>
        <pc:sldMkLst>
          <pc:docMk/>
          <pc:sldMk cId="3320956257" sldId="275"/>
        </pc:sldMkLst>
        <pc:spChg chg="mod">
          <ac:chgData name="Theresa Iley" userId="S::theresa.iley@northumberland.gov.uk::4fb9422d-2c16-42d9-aa1d-3cc0fb59c5fd" providerId="AD" clId="Web-{BE589FD7-2547-53A5-00A1-9C2CC9A6FD14}" dt="2022-12-12T16:19:53.194" v="722" actId="1076"/>
          <ac:spMkLst>
            <pc:docMk/>
            <pc:sldMk cId="3320956257" sldId="275"/>
            <ac:spMk id="8" creationId="{13D48B7A-CF60-4D38-AADE-60EC72A9C24B}"/>
          </ac:spMkLst>
        </pc:spChg>
        <pc:grpChg chg="mod">
          <ac:chgData name="Theresa Iley" userId="S::theresa.iley@northumberland.gov.uk::4fb9422d-2c16-42d9-aa1d-3cc0fb59c5fd" providerId="AD" clId="Web-{BE589FD7-2547-53A5-00A1-9C2CC9A6FD14}" dt="2022-12-12T16:17:57.112" v="715" actId="1076"/>
          <ac:grpSpMkLst>
            <pc:docMk/>
            <pc:sldMk cId="3320956257" sldId="275"/>
            <ac:grpSpMk id="12" creationId="{CB27167D-AFE5-4790-9B04-C73A37DBE371}"/>
          </ac:grpSpMkLst>
        </pc:grpChg>
        <pc:graphicFrameChg chg="mod modGraphic">
          <ac:chgData name="Theresa Iley" userId="S::theresa.iley@northumberland.gov.uk::4fb9422d-2c16-42d9-aa1d-3cc0fb59c5fd" providerId="AD" clId="Web-{BE589FD7-2547-53A5-00A1-9C2CC9A6FD14}" dt="2022-12-12T16:16:13.077" v="713"/>
          <ac:graphicFrameMkLst>
            <pc:docMk/>
            <pc:sldMk cId="3320956257" sldId="275"/>
            <ac:graphicFrameMk id="9" creationId="{0275630F-C6CA-4995-9B9F-AB0223ADA2A5}"/>
          </ac:graphicFrameMkLst>
        </pc:graphicFrameChg>
        <pc:picChg chg="mod">
          <ac:chgData name="Theresa Iley" userId="S::theresa.iley@northumberland.gov.uk::4fb9422d-2c16-42d9-aa1d-3cc0fb59c5fd" providerId="AD" clId="Web-{BE589FD7-2547-53A5-00A1-9C2CC9A6FD14}" dt="2022-12-12T16:19:17.521" v="721" actId="1076"/>
          <ac:picMkLst>
            <pc:docMk/>
            <pc:sldMk cId="3320956257" sldId="275"/>
            <ac:picMk id="6" creationId="{B15CFAE3-E26C-46E8-92B5-369CBB3EAB1A}"/>
          </ac:picMkLst>
        </pc:picChg>
        <pc:picChg chg="mod">
          <ac:chgData name="Theresa Iley" userId="S::theresa.iley@northumberland.gov.uk::4fb9422d-2c16-42d9-aa1d-3cc0fb59c5fd" providerId="AD" clId="Web-{BE589FD7-2547-53A5-00A1-9C2CC9A6FD14}" dt="2022-12-12T16:19:59.288" v="723" actId="1076"/>
          <ac:picMkLst>
            <pc:docMk/>
            <pc:sldMk cId="3320956257" sldId="275"/>
            <ac:picMk id="10" creationId="{142932E9-A465-4502-AC6A-39519EF609C8}"/>
          </ac:picMkLst>
        </pc:picChg>
        <pc:picChg chg="mod">
          <ac:chgData name="Theresa Iley" userId="S::theresa.iley@northumberland.gov.uk::4fb9422d-2c16-42d9-aa1d-3cc0fb59c5fd" providerId="AD" clId="Web-{BE589FD7-2547-53A5-00A1-9C2CC9A6FD14}" dt="2022-12-12T16:18:40.019" v="718" actId="1076"/>
          <ac:picMkLst>
            <pc:docMk/>
            <pc:sldMk cId="3320956257" sldId="275"/>
            <ac:picMk id="19" creationId="{6E149D7E-5EB9-48CC-B826-F6B073B25451}"/>
          </ac:picMkLst>
        </pc:picChg>
        <pc:picChg chg="mod">
          <ac:chgData name="Theresa Iley" userId="S::theresa.iley@northumberland.gov.uk::4fb9422d-2c16-42d9-aa1d-3cc0fb59c5fd" providerId="AD" clId="Web-{BE589FD7-2547-53A5-00A1-9C2CC9A6FD14}" dt="2022-12-12T16:18:18.347" v="716" actId="1076"/>
          <ac:picMkLst>
            <pc:docMk/>
            <pc:sldMk cId="3320956257" sldId="275"/>
            <ac:picMk id="21" creationId="{9BB157C9-5436-40F6-925C-4371C0FAF871}"/>
          </ac:picMkLst>
        </pc:picChg>
        <pc:picChg chg="mod">
          <ac:chgData name="Theresa Iley" userId="S::theresa.iley@northumberland.gov.uk::4fb9422d-2c16-42d9-aa1d-3cc0fb59c5fd" providerId="AD" clId="Web-{BE589FD7-2547-53A5-00A1-9C2CC9A6FD14}" dt="2022-12-12T16:19:08.208" v="720" actId="1076"/>
          <ac:picMkLst>
            <pc:docMk/>
            <pc:sldMk cId="3320956257" sldId="275"/>
            <ac:picMk id="23" creationId="{045CF600-E646-4439-80D0-18DF224A0C27}"/>
          </ac:picMkLst>
        </pc:picChg>
      </pc:sldChg>
      <pc:sldChg chg="modSp">
        <pc:chgData name="Theresa Iley" userId="S::theresa.iley@northumberland.gov.uk::4fb9422d-2c16-42d9-aa1d-3cc0fb59c5fd" providerId="AD" clId="Web-{BE589FD7-2547-53A5-00A1-9C2CC9A6FD14}" dt="2022-12-14T11:22:27.156" v="1273" actId="20577"/>
        <pc:sldMkLst>
          <pc:docMk/>
          <pc:sldMk cId="4111122911" sldId="276"/>
        </pc:sldMkLst>
        <pc:spChg chg="mod">
          <ac:chgData name="Theresa Iley" userId="S::theresa.iley@northumberland.gov.uk::4fb9422d-2c16-42d9-aa1d-3cc0fb59c5fd" providerId="AD" clId="Web-{BE589FD7-2547-53A5-00A1-9C2CC9A6FD14}" dt="2022-12-14T11:22:27.156" v="1273" actId="20577"/>
          <ac:spMkLst>
            <pc:docMk/>
            <pc:sldMk cId="4111122911" sldId="276"/>
            <ac:spMk id="1310" creationId="{B4934DE3-2933-4538-AE63-C43BF63B51C2}"/>
          </ac:spMkLst>
        </pc:spChg>
      </pc:sldChg>
      <pc:sldChg chg="modSp">
        <pc:chgData name="Theresa Iley" userId="S::theresa.iley@northumberland.gov.uk::4fb9422d-2c16-42d9-aa1d-3cc0fb59c5fd" providerId="AD" clId="Web-{BE589FD7-2547-53A5-00A1-9C2CC9A6FD14}" dt="2022-12-14T10:57:07.545" v="1227" actId="20577"/>
        <pc:sldMkLst>
          <pc:docMk/>
          <pc:sldMk cId="402639749" sldId="290"/>
        </pc:sldMkLst>
        <pc:spChg chg="mod">
          <ac:chgData name="Theresa Iley" userId="S::theresa.iley@northumberland.gov.uk::4fb9422d-2c16-42d9-aa1d-3cc0fb59c5fd" providerId="AD" clId="Web-{BE589FD7-2547-53A5-00A1-9C2CC9A6FD14}" dt="2022-12-14T10:57:07.545" v="1227" actId="20577"/>
          <ac:spMkLst>
            <pc:docMk/>
            <pc:sldMk cId="402639749" sldId="290"/>
            <ac:spMk id="15" creationId="{7335A6E8-C334-4E38-81BC-2D8EBECC93AB}"/>
          </ac:spMkLst>
        </pc:spChg>
      </pc:sldChg>
      <pc:sldChg chg="modSp">
        <pc:chgData name="Theresa Iley" userId="S::theresa.iley@northumberland.gov.uk::4fb9422d-2c16-42d9-aa1d-3cc0fb59c5fd" providerId="AD" clId="Web-{BE589FD7-2547-53A5-00A1-9C2CC9A6FD14}" dt="2022-12-14T09:52:18.544" v="1139" actId="20577"/>
        <pc:sldMkLst>
          <pc:docMk/>
          <pc:sldMk cId="2343749595" sldId="308"/>
        </pc:sldMkLst>
        <pc:spChg chg="mod">
          <ac:chgData name="Theresa Iley" userId="S::theresa.iley@northumberland.gov.uk::4fb9422d-2c16-42d9-aa1d-3cc0fb59c5fd" providerId="AD" clId="Web-{BE589FD7-2547-53A5-00A1-9C2CC9A6FD14}" dt="2022-12-14T09:52:18.544" v="1139" actId="20577"/>
          <ac:spMkLst>
            <pc:docMk/>
            <pc:sldMk cId="2343749595" sldId="308"/>
            <ac:spMk id="13" creationId="{00D52687-2BFC-49DC-B98F-F47EFE54D2C6}"/>
          </ac:spMkLst>
        </pc:spChg>
      </pc:sldChg>
      <pc:sldChg chg="modSp">
        <pc:chgData name="Theresa Iley" userId="S::theresa.iley@northumberland.gov.uk::4fb9422d-2c16-42d9-aa1d-3cc0fb59c5fd" providerId="AD" clId="Web-{BE589FD7-2547-53A5-00A1-9C2CC9A6FD14}" dt="2022-12-14T09:41:39.447" v="1104" actId="20577"/>
        <pc:sldMkLst>
          <pc:docMk/>
          <pc:sldMk cId="3348561880" sldId="314"/>
        </pc:sldMkLst>
        <pc:spChg chg="mod">
          <ac:chgData name="Theresa Iley" userId="S::theresa.iley@northumberland.gov.uk::4fb9422d-2c16-42d9-aa1d-3cc0fb59c5fd" providerId="AD" clId="Web-{BE589FD7-2547-53A5-00A1-9C2CC9A6FD14}" dt="2022-12-14T09:41:39.447" v="1104" actId="20577"/>
          <ac:spMkLst>
            <pc:docMk/>
            <pc:sldMk cId="3348561880" sldId="314"/>
            <ac:spMk id="15" creationId="{7335A6E8-C334-4E38-81BC-2D8EBECC93AB}"/>
          </ac:spMkLst>
        </pc:spChg>
        <pc:graphicFrameChg chg="mod modGraphic">
          <ac:chgData name="Theresa Iley" userId="S::theresa.iley@northumberland.gov.uk::4fb9422d-2c16-42d9-aa1d-3cc0fb59c5fd" providerId="AD" clId="Web-{BE589FD7-2547-53A5-00A1-9C2CC9A6FD14}" dt="2022-12-13T12:46:31.015" v="1069"/>
          <ac:graphicFrameMkLst>
            <pc:docMk/>
            <pc:sldMk cId="3348561880" sldId="314"/>
            <ac:graphicFrameMk id="6" creationId="{087BCCE6-74DD-BD1F-2935-EBEBBAB00AEA}"/>
          </ac:graphicFrameMkLst>
        </pc:graphicFrameChg>
      </pc:sldChg>
      <pc:sldChg chg="modSp">
        <pc:chgData name="Theresa Iley" userId="S::theresa.iley@northumberland.gov.uk::4fb9422d-2c16-42d9-aa1d-3cc0fb59c5fd" providerId="AD" clId="Web-{BE589FD7-2547-53A5-00A1-9C2CC9A6FD14}" dt="2022-12-12T16:31:35.453" v="959"/>
        <pc:sldMkLst>
          <pc:docMk/>
          <pc:sldMk cId="2188294793" sldId="315"/>
        </pc:sldMkLst>
        <pc:graphicFrameChg chg="mod modGraphic">
          <ac:chgData name="Theresa Iley" userId="S::theresa.iley@northumberland.gov.uk::4fb9422d-2c16-42d9-aa1d-3cc0fb59c5fd" providerId="AD" clId="Web-{BE589FD7-2547-53A5-00A1-9C2CC9A6FD14}" dt="2022-12-12T16:30:23.294" v="955"/>
          <ac:graphicFrameMkLst>
            <pc:docMk/>
            <pc:sldMk cId="2188294793" sldId="315"/>
            <ac:graphicFrameMk id="5" creationId="{CCDD960D-0D2F-48E4-93AF-1532428DF049}"/>
          </ac:graphicFrameMkLst>
        </pc:graphicFrameChg>
        <pc:graphicFrameChg chg="mod modGraphic">
          <ac:chgData name="Theresa Iley" userId="S::theresa.iley@northumberland.gov.uk::4fb9422d-2c16-42d9-aa1d-3cc0fb59c5fd" providerId="AD" clId="Web-{BE589FD7-2547-53A5-00A1-9C2CC9A6FD14}" dt="2022-12-12T16:31:35.453" v="959"/>
          <ac:graphicFrameMkLst>
            <pc:docMk/>
            <pc:sldMk cId="2188294793" sldId="315"/>
            <ac:graphicFrameMk id="9" creationId="{0275630F-C6CA-4995-9B9F-AB0223ADA2A5}"/>
          </ac:graphicFrameMkLst>
        </pc:graphicFrameChg>
      </pc:sldChg>
      <pc:sldChg chg="modSp">
        <pc:chgData name="Theresa Iley" userId="S::theresa.iley@northumberland.gov.uk::4fb9422d-2c16-42d9-aa1d-3cc0fb59c5fd" providerId="AD" clId="Web-{BE589FD7-2547-53A5-00A1-9C2CC9A6FD14}" dt="2022-12-12T16:40:28.660" v="1028"/>
        <pc:sldMkLst>
          <pc:docMk/>
          <pc:sldMk cId="1046979033" sldId="318"/>
        </pc:sldMkLst>
        <pc:graphicFrameChg chg="mod modGraphic">
          <ac:chgData name="Theresa Iley" userId="S::theresa.iley@northumberland.gov.uk::4fb9422d-2c16-42d9-aa1d-3cc0fb59c5fd" providerId="AD" clId="Web-{BE589FD7-2547-53A5-00A1-9C2CC9A6FD14}" dt="2022-12-12T16:40:28.660" v="1028"/>
          <ac:graphicFrameMkLst>
            <pc:docMk/>
            <pc:sldMk cId="1046979033" sldId="318"/>
            <ac:graphicFrameMk id="8" creationId="{AE844589-9EB0-D53D-8E82-914DB6C64233}"/>
          </ac:graphicFrameMkLst>
        </pc:graphicFrameChg>
        <pc:graphicFrameChg chg="mod modGraphic">
          <ac:chgData name="Theresa Iley" userId="S::theresa.iley@northumberland.gov.uk::4fb9422d-2c16-42d9-aa1d-3cc0fb59c5fd" providerId="AD" clId="Web-{BE589FD7-2547-53A5-00A1-9C2CC9A6FD14}" dt="2022-12-12T16:39:53.252" v="1023"/>
          <ac:graphicFrameMkLst>
            <pc:docMk/>
            <pc:sldMk cId="1046979033" sldId="318"/>
            <ac:graphicFrameMk id="12" creationId="{4C791647-AFAA-5BC6-19A4-DAB9989530FC}"/>
          </ac:graphicFrameMkLst>
        </pc:graphicFrameChg>
      </pc:sldChg>
      <pc:sldChg chg="modSp">
        <pc:chgData name="Theresa Iley" userId="S::theresa.iley@northumberland.gov.uk::4fb9422d-2c16-42d9-aa1d-3cc0fb59c5fd" providerId="AD" clId="Web-{BE589FD7-2547-53A5-00A1-9C2CC9A6FD14}" dt="2022-12-12T16:38:51.781" v="1020" actId="20577"/>
        <pc:sldMkLst>
          <pc:docMk/>
          <pc:sldMk cId="3783916499" sldId="319"/>
        </pc:sldMkLst>
        <pc:spChg chg="mod">
          <ac:chgData name="Theresa Iley" userId="S::theresa.iley@northumberland.gov.uk::4fb9422d-2c16-42d9-aa1d-3cc0fb59c5fd" providerId="AD" clId="Web-{BE589FD7-2547-53A5-00A1-9C2CC9A6FD14}" dt="2022-12-12T16:38:51.781" v="1020" actId="20577"/>
          <ac:spMkLst>
            <pc:docMk/>
            <pc:sldMk cId="3783916499" sldId="319"/>
            <ac:spMk id="2" creationId="{34211A99-4ED4-7A9A-9B2C-CFD662F90A4B}"/>
          </ac:spMkLst>
        </pc:spChg>
      </pc:sldChg>
      <pc:sldChg chg="modSp">
        <pc:chgData name="Theresa Iley" userId="S::theresa.iley@northumberland.gov.uk::4fb9422d-2c16-42d9-aa1d-3cc0fb59c5fd" providerId="AD" clId="Web-{BE589FD7-2547-53A5-00A1-9C2CC9A6FD14}" dt="2022-12-14T09:48:38.006" v="1113" actId="20577"/>
        <pc:sldMkLst>
          <pc:docMk/>
          <pc:sldMk cId="514458203" sldId="320"/>
        </pc:sldMkLst>
        <pc:spChg chg="mod">
          <ac:chgData name="Theresa Iley" userId="S::theresa.iley@northumberland.gov.uk::4fb9422d-2c16-42d9-aa1d-3cc0fb59c5fd" providerId="AD" clId="Web-{BE589FD7-2547-53A5-00A1-9C2CC9A6FD14}" dt="2022-12-14T09:48:38.006" v="1113" actId="20577"/>
          <ac:spMkLst>
            <pc:docMk/>
            <pc:sldMk cId="514458203" sldId="320"/>
            <ac:spMk id="10" creationId="{CC1D5F51-5689-44CF-A084-A0E3C1E22F7D}"/>
          </ac:spMkLst>
        </pc:spChg>
      </pc:sldChg>
      <pc:sldChg chg="modSp addCm">
        <pc:chgData name="Theresa Iley" userId="S::theresa.iley@northumberland.gov.uk::4fb9422d-2c16-42d9-aa1d-3cc0fb59c5fd" providerId="AD" clId="Web-{BE589FD7-2547-53A5-00A1-9C2CC9A6FD14}" dt="2022-12-13T15:49:00.663" v="1090"/>
        <pc:sldMkLst>
          <pc:docMk/>
          <pc:sldMk cId="96932836" sldId="321"/>
        </pc:sldMkLst>
        <pc:graphicFrameChg chg="mod modGraphic">
          <ac:chgData name="Theresa Iley" userId="S::theresa.iley@northumberland.gov.uk::4fb9422d-2c16-42d9-aa1d-3cc0fb59c5fd" providerId="AD" clId="Web-{BE589FD7-2547-53A5-00A1-9C2CC9A6FD14}" dt="2022-12-12T13:17:24.519" v="60"/>
          <ac:graphicFrameMkLst>
            <pc:docMk/>
            <pc:sldMk cId="96932836" sldId="321"/>
            <ac:graphicFrameMk id="3" creationId="{7ABD8DC2-895F-7A6D-D6F3-6DC00732D185}"/>
          </ac:graphicFrameMkLst>
        </pc:graphicFrameChg>
        <pc:graphicFrameChg chg="mod modGraphic">
          <ac:chgData name="Theresa Iley" userId="S::theresa.iley@northumberland.gov.uk::4fb9422d-2c16-42d9-aa1d-3cc0fb59c5fd" providerId="AD" clId="Web-{BE589FD7-2547-53A5-00A1-9C2CC9A6FD14}" dt="2022-12-12T13:16:47.657" v="34"/>
          <ac:graphicFrameMkLst>
            <pc:docMk/>
            <pc:sldMk cId="96932836" sldId="321"/>
            <ac:graphicFrameMk id="4" creationId="{201EDCD6-AF76-CF53-2B1E-25D311C847CA}"/>
          </ac:graphicFrameMkLst>
        </pc:graphicFrameChg>
      </pc:sldChg>
      <pc:sldChg chg="modSp">
        <pc:chgData name="Theresa Iley" userId="S::theresa.iley@northumberland.gov.uk::4fb9422d-2c16-42d9-aa1d-3cc0fb59c5fd" providerId="AD" clId="Web-{BE589FD7-2547-53A5-00A1-9C2CC9A6FD14}" dt="2022-12-14T09:51:07.776" v="1137" actId="20577"/>
        <pc:sldMkLst>
          <pc:docMk/>
          <pc:sldMk cId="2764878490" sldId="324"/>
        </pc:sldMkLst>
        <pc:spChg chg="mod">
          <ac:chgData name="Theresa Iley" userId="S::theresa.iley@northumberland.gov.uk::4fb9422d-2c16-42d9-aa1d-3cc0fb59c5fd" providerId="AD" clId="Web-{BE589FD7-2547-53A5-00A1-9C2CC9A6FD14}" dt="2022-12-14T09:51:07.776" v="1137" actId="20577"/>
          <ac:spMkLst>
            <pc:docMk/>
            <pc:sldMk cId="2764878490" sldId="324"/>
            <ac:spMk id="14" creationId="{FD2CD0A7-8456-42FC-CF2B-92445FE0C7B9}"/>
          </ac:spMkLst>
        </pc:spChg>
      </pc:sldChg>
      <pc:sldChg chg="modSp">
        <pc:chgData name="Theresa Iley" userId="S::theresa.iley@northumberland.gov.uk::4fb9422d-2c16-42d9-aa1d-3cc0fb59c5fd" providerId="AD" clId="Web-{BE589FD7-2547-53A5-00A1-9C2CC9A6FD14}" dt="2022-12-14T10:57:59.046" v="1242" actId="20577"/>
        <pc:sldMkLst>
          <pc:docMk/>
          <pc:sldMk cId="1143216334" sldId="327"/>
        </pc:sldMkLst>
        <pc:spChg chg="mod">
          <ac:chgData name="Theresa Iley" userId="S::theresa.iley@northumberland.gov.uk::4fb9422d-2c16-42d9-aa1d-3cc0fb59c5fd" providerId="AD" clId="Web-{BE589FD7-2547-53A5-00A1-9C2CC9A6FD14}" dt="2022-12-14T10:57:59.046" v="1242" actId="20577"/>
          <ac:spMkLst>
            <pc:docMk/>
            <pc:sldMk cId="1143216334" sldId="327"/>
            <ac:spMk id="15" creationId="{7335A6E8-C334-4E38-81BC-2D8EBECC93AB}"/>
          </ac:spMkLst>
        </pc:spChg>
      </pc:sldChg>
      <pc:sldChg chg="del">
        <pc:chgData name="Theresa Iley" userId="S::theresa.iley@northumberland.gov.uk::4fb9422d-2c16-42d9-aa1d-3cc0fb59c5fd" providerId="AD" clId="Web-{BE589FD7-2547-53A5-00A1-9C2CC9A6FD14}" dt="2022-12-12T12:48:22.681" v="1"/>
        <pc:sldMkLst>
          <pc:docMk/>
          <pc:sldMk cId="2607507635" sldId="328"/>
        </pc:sldMkLst>
      </pc:sldChg>
      <pc:sldChg chg="add del replId">
        <pc:chgData name="Theresa Iley" userId="S::theresa.iley@northumberland.gov.uk::4fb9422d-2c16-42d9-aa1d-3cc0fb59c5fd" providerId="AD" clId="Web-{BE589FD7-2547-53A5-00A1-9C2CC9A6FD14}" dt="2022-12-12T12:48:30.806" v="2"/>
        <pc:sldMkLst>
          <pc:docMk/>
          <pc:sldMk cId="818419453" sldId="329"/>
        </pc:sldMkLst>
      </pc:sldChg>
    </pc:docChg>
  </pc:docChgLst>
  <pc:docChgLst>
    <pc:chgData name="Theresa Iley" userId="S::theresa.iley@northumberland.gov.uk::4fb9422d-2c16-42d9-aa1d-3cc0fb59c5fd" providerId="AD" clId="Web-{559AAC96-3DDD-3555-1A59-B75DD1F771B9}"/>
    <pc:docChg chg="addSld delSld modSld sldOrd">
      <pc:chgData name="Theresa Iley" userId="S::theresa.iley@northumberland.gov.uk::4fb9422d-2c16-42d9-aa1d-3cc0fb59c5fd" providerId="AD" clId="Web-{559AAC96-3DDD-3555-1A59-B75DD1F771B9}" dt="2022-11-11T13:28:59.753" v="6494" actId="20577"/>
      <pc:docMkLst>
        <pc:docMk/>
      </pc:docMkLst>
      <pc:sldChg chg="modSp">
        <pc:chgData name="Theresa Iley" userId="S::theresa.iley@northumberland.gov.uk::4fb9422d-2c16-42d9-aa1d-3cc0fb59c5fd" providerId="AD" clId="Web-{559AAC96-3DDD-3555-1A59-B75DD1F771B9}" dt="2022-11-10T12:27:21.564" v="3287" actId="20577"/>
        <pc:sldMkLst>
          <pc:docMk/>
          <pc:sldMk cId="662030899" sldId="261"/>
        </pc:sldMkLst>
        <pc:spChg chg="mod">
          <ac:chgData name="Theresa Iley" userId="S::theresa.iley@northumberland.gov.uk::4fb9422d-2c16-42d9-aa1d-3cc0fb59c5fd" providerId="AD" clId="Web-{559AAC96-3DDD-3555-1A59-B75DD1F771B9}" dt="2022-11-10T12:27:21.564" v="3287" actId="20577"/>
          <ac:spMkLst>
            <pc:docMk/>
            <pc:sldMk cId="662030899" sldId="261"/>
            <ac:spMk id="5" creationId="{7ED3F259-B8C7-4CC3-B103-8E2A56411F16}"/>
          </ac:spMkLst>
        </pc:spChg>
      </pc:sldChg>
      <pc:sldChg chg="addSp delSp modSp">
        <pc:chgData name="Theresa Iley" userId="S::theresa.iley@northumberland.gov.uk::4fb9422d-2c16-42d9-aa1d-3cc0fb59c5fd" providerId="AD" clId="Web-{559AAC96-3DDD-3555-1A59-B75DD1F771B9}" dt="2022-11-10T12:22:42.251" v="3279"/>
        <pc:sldMkLst>
          <pc:docMk/>
          <pc:sldMk cId="508392903" sldId="262"/>
        </pc:sldMkLst>
        <pc:spChg chg="mod">
          <ac:chgData name="Theresa Iley" userId="S::theresa.iley@northumberland.gov.uk::4fb9422d-2c16-42d9-aa1d-3cc0fb59c5fd" providerId="AD" clId="Web-{559AAC96-3DDD-3555-1A59-B75DD1F771B9}" dt="2022-11-09T15:56:51.433" v="1806" actId="1076"/>
          <ac:spMkLst>
            <pc:docMk/>
            <pc:sldMk cId="508392903" sldId="262"/>
            <ac:spMk id="4" creationId="{732AC16C-B963-4EB6-89B5-5C493F62E19D}"/>
          </ac:spMkLst>
        </pc:spChg>
        <pc:graphicFrameChg chg="modGraphic">
          <ac:chgData name="Theresa Iley" userId="S::theresa.iley@northumberland.gov.uk::4fb9422d-2c16-42d9-aa1d-3cc0fb59c5fd" providerId="AD" clId="Web-{559AAC96-3DDD-3555-1A59-B75DD1F771B9}" dt="2022-11-09T15:55:00.331" v="1797"/>
          <ac:graphicFrameMkLst>
            <pc:docMk/>
            <pc:sldMk cId="508392903" sldId="262"/>
            <ac:graphicFrameMk id="2" creationId="{F45D7416-5B0F-439B-AA3F-C0F5162F50F0}"/>
          </ac:graphicFrameMkLst>
        </pc:graphicFrameChg>
        <pc:graphicFrameChg chg="mod modGraphic">
          <ac:chgData name="Theresa Iley" userId="S::theresa.iley@northumberland.gov.uk::4fb9422d-2c16-42d9-aa1d-3cc0fb59c5fd" providerId="AD" clId="Web-{559AAC96-3DDD-3555-1A59-B75DD1F771B9}" dt="2022-11-10T12:22:42.251" v="3279"/>
          <ac:graphicFrameMkLst>
            <pc:docMk/>
            <pc:sldMk cId="508392903" sldId="262"/>
            <ac:graphicFrameMk id="5" creationId="{B4B0FBA5-2F94-4152-8B32-41DCBD2CB0C2}"/>
          </ac:graphicFrameMkLst>
        </pc:graphicFrameChg>
        <pc:graphicFrameChg chg="mod modGraphic">
          <ac:chgData name="Theresa Iley" userId="S::theresa.iley@northumberland.gov.uk::4fb9422d-2c16-42d9-aa1d-3cc0fb59c5fd" providerId="AD" clId="Web-{559AAC96-3DDD-3555-1A59-B75DD1F771B9}" dt="2022-11-09T15:55:05.597" v="1798"/>
          <ac:graphicFrameMkLst>
            <pc:docMk/>
            <pc:sldMk cId="508392903" sldId="262"/>
            <ac:graphicFrameMk id="6" creationId="{27DCB33E-5470-4849-857B-2A609B9A377C}"/>
          </ac:graphicFrameMkLst>
        </pc:graphicFrameChg>
        <pc:picChg chg="add mod">
          <ac:chgData name="Theresa Iley" userId="S::theresa.iley@northumberland.gov.uk::4fb9422d-2c16-42d9-aa1d-3cc0fb59c5fd" providerId="AD" clId="Web-{559AAC96-3DDD-3555-1A59-B75DD1F771B9}" dt="2022-11-09T15:57:00.277" v="1807" actId="1076"/>
          <ac:picMkLst>
            <pc:docMk/>
            <pc:sldMk cId="508392903" sldId="262"/>
            <ac:picMk id="8" creationId="{E16A6C99-A7A7-D98A-1549-45152F240A51}"/>
          </ac:picMkLst>
        </pc:picChg>
        <pc:picChg chg="del">
          <ac:chgData name="Theresa Iley" userId="S::theresa.iley@northumberland.gov.uk::4fb9422d-2c16-42d9-aa1d-3cc0fb59c5fd" providerId="AD" clId="Web-{559AAC96-3DDD-3555-1A59-B75DD1F771B9}" dt="2022-11-09T15:56:08.086" v="1803"/>
          <ac:picMkLst>
            <pc:docMk/>
            <pc:sldMk cId="508392903" sldId="262"/>
            <ac:picMk id="77" creationId="{00000000-0000-0000-0000-000000000000}"/>
          </ac:picMkLst>
        </pc:picChg>
      </pc:sldChg>
      <pc:sldChg chg="addSp delSp modSp">
        <pc:chgData name="Theresa Iley" userId="S::theresa.iley@northumberland.gov.uk::4fb9422d-2c16-42d9-aa1d-3cc0fb59c5fd" providerId="AD" clId="Web-{559AAC96-3DDD-3555-1A59-B75DD1F771B9}" dt="2022-11-10T15:40:06.715" v="4178"/>
        <pc:sldMkLst>
          <pc:docMk/>
          <pc:sldMk cId="3638104630" sldId="270"/>
        </pc:sldMkLst>
        <pc:spChg chg="mod">
          <ac:chgData name="Theresa Iley" userId="S::theresa.iley@northumberland.gov.uk::4fb9422d-2c16-42d9-aa1d-3cc0fb59c5fd" providerId="AD" clId="Web-{559AAC96-3DDD-3555-1A59-B75DD1F771B9}" dt="2022-11-10T15:37:38.164" v="4176"/>
          <ac:spMkLst>
            <pc:docMk/>
            <pc:sldMk cId="3638104630" sldId="270"/>
            <ac:spMk id="10" creationId="{CC1D5F51-5689-44CF-A084-A0E3C1E22F7D}"/>
          </ac:spMkLst>
        </pc:spChg>
        <pc:spChg chg="mod">
          <ac:chgData name="Theresa Iley" userId="S::theresa.iley@northumberland.gov.uk::4fb9422d-2c16-42d9-aa1d-3cc0fb59c5fd" providerId="AD" clId="Web-{559AAC96-3DDD-3555-1A59-B75DD1F771B9}" dt="2022-11-10T15:34:31.705" v="4169"/>
          <ac:spMkLst>
            <pc:docMk/>
            <pc:sldMk cId="3638104630" sldId="270"/>
            <ac:spMk id="12" creationId="{662E1871-ED68-430F-AE71-0882A4407046}"/>
          </ac:spMkLst>
        </pc:spChg>
        <pc:spChg chg="mod">
          <ac:chgData name="Theresa Iley" userId="S::theresa.iley@northumberland.gov.uk::4fb9422d-2c16-42d9-aa1d-3cc0fb59c5fd" providerId="AD" clId="Web-{559AAC96-3DDD-3555-1A59-B75DD1F771B9}" dt="2022-11-10T15:40:06.715" v="4178"/>
          <ac:spMkLst>
            <pc:docMk/>
            <pc:sldMk cId="3638104630" sldId="270"/>
            <ac:spMk id="13" creationId="{EDA12841-6AAE-4F89-AB79-7ACAD474D72E}"/>
          </ac:spMkLst>
        </pc:spChg>
        <pc:spChg chg="mod">
          <ac:chgData name="Theresa Iley" userId="S::theresa.iley@northumberland.gov.uk::4fb9422d-2c16-42d9-aa1d-3cc0fb59c5fd" providerId="AD" clId="Web-{559AAC96-3DDD-3555-1A59-B75DD1F771B9}" dt="2022-11-10T15:37:14.601" v="4175"/>
          <ac:spMkLst>
            <pc:docMk/>
            <pc:sldMk cId="3638104630" sldId="270"/>
            <ac:spMk id="14" creationId="{29628551-2369-4A82-8639-22627CA35FBB}"/>
          </ac:spMkLst>
        </pc:spChg>
        <pc:spChg chg="mod">
          <ac:chgData name="Theresa Iley" userId="S::theresa.iley@northumberland.gov.uk::4fb9422d-2c16-42d9-aa1d-3cc0fb59c5fd" providerId="AD" clId="Web-{559AAC96-3DDD-3555-1A59-B75DD1F771B9}" dt="2022-11-10T15:34:08.939" v="4168"/>
          <ac:spMkLst>
            <pc:docMk/>
            <pc:sldMk cId="3638104630" sldId="270"/>
            <ac:spMk id="15" creationId="{7335A6E8-C334-4E38-81BC-2D8EBECC93AB}"/>
          </ac:spMkLst>
        </pc:spChg>
        <pc:spChg chg="mod">
          <ac:chgData name="Theresa Iley" userId="S::theresa.iley@northumberland.gov.uk::4fb9422d-2c16-42d9-aa1d-3cc0fb59c5fd" providerId="AD" clId="Web-{559AAC96-3DDD-3555-1A59-B75DD1F771B9}" dt="2022-11-10T15:36:24.787" v="4173"/>
          <ac:spMkLst>
            <pc:docMk/>
            <pc:sldMk cId="3638104630" sldId="270"/>
            <ac:spMk id="17" creationId="{982204F2-28E5-4FD2-A65F-86A22F471D58}"/>
          </ac:spMkLst>
        </pc:spChg>
        <pc:picChg chg="add">
          <ac:chgData name="Theresa Iley" userId="S::theresa.iley@northumberland.gov.uk::4fb9422d-2c16-42d9-aa1d-3cc0fb59c5fd" providerId="AD" clId="Web-{559AAC96-3DDD-3555-1A59-B75DD1F771B9}" dt="2022-11-08T16:09:37.492" v="40"/>
          <ac:picMkLst>
            <pc:docMk/>
            <pc:sldMk cId="3638104630" sldId="270"/>
            <ac:picMk id="5" creationId="{FC66353E-0ECF-A954-EA69-3C40D021D80C}"/>
          </ac:picMkLst>
        </pc:picChg>
        <pc:picChg chg="del">
          <ac:chgData name="Theresa Iley" userId="S::theresa.iley@northumberland.gov.uk::4fb9422d-2c16-42d9-aa1d-3cc0fb59c5fd" providerId="AD" clId="Web-{559AAC96-3DDD-3555-1A59-B75DD1F771B9}" dt="2022-11-08T16:08:33.161" v="35"/>
          <ac:picMkLst>
            <pc:docMk/>
            <pc:sldMk cId="3638104630" sldId="270"/>
            <ac:picMk id="77" creationId="{00000000-0000-0000-0000-000000000000}"/>
          </ac:picMkLst>
        </pc:picChg>
      </pc:sldChg>
      <pc:sldChg chg="modSp">
        <pc:chgData name="Theresa Iley" userId="S::theresa.iley@northumberland.gov.uk::4fb9422d-2c16-42d9-aa1d-3cc0fb59c5fd" providerId="AD" clId="Web-{559AAC96-3DDD-3555-1A59-B75DD1F771B9}" dt="2022-11-10T12:32:16.207" v="3320" actId="20577"/>
        <pc:sldMkLst>
          <pc:docMk/>
          <pc:sldMk cId="4111122911" sldId="276"/>
        </pc:sldMkLst>
        <pc:spChg chg="mod">
          <ac:chgData name="Theresa Iley" userId="S::theresa.iley@northumberland.gov.uk::4fb9422d-2c16-42d9-aa1d-3cc0fb59c5fd" providerId="AD" clId="Web-{559AAC96-3DDD-3555-1A59-B75DD1F771B9}" dt="2022-11-10T12:05:59.629" v="3012" actId="20577"/>
          <ac:spMkLst>
            <pc:docMk/>
            <pc:sldMk cId="4111122911" sldId="276"/>
            <ac:spMk id="99" creationId="{5F86B7EA-1957-7D50-35BA-A579FBC9073B}"/>
          </ac:spMkLst>
        </pc:spChg>
        <pc:spChg chg="mod">
          <ac:chgData name="Theresa Iley" userId="S::theresa.iley@northumberland.gov.uk::4fb9422d-2c16-42d9-aa1d-3cc0fb59c5fd" providerId="AD" clId="Web-{559AAC96-3DDD-3555-1A59-B75DD1F771B9}" dt="2022-11-10T12:32:16.207" v="3320" actId="20577"/>
          <ac:spMkLst>
            <pc:docMk/>
            <pc:sldMk cId="4111122911" sldId="276"/>
            <ac:spMk id="676" creationId="{B86CCFC8-9F79-4EBF-8581-4FBD5DF8B6CD}"/>
          </ac:spMkLst>
        </pc:spChg>
        <pc:spChg chg="mod">
          <ac:chgData name="Theresa Iley" userId="S::theresa.iley@northumberland.gov.uk::4fb9422d-2c16-42d9-aa1d-3cc0fb59c5fd" providerId="AD" clId="Web-{559AAC96-3DDD-3555-1A59-B75DD1F771B9}" dt="2022-11-10T12:05:29.799" v="3010" actId="20577"/>
          <ac:spMkLst>
            <pc:docMk/>
            <pc:sldMk cId="4111122911" sldId="276"/>
            <ac:spMk id="677" creationId="{F2EB3367-01CB-441D-8D12-935EE13F10B8}"/>
          </ac:spMkLst>
        </pc:spChg>
        <pc:spChg chg="mod">
          <ac:chgData name="Theresa Iley" userId="S::theresa.iley@northumberland.gov.uk::4fb9422d-2c16-42d9-aa1d-3cc0fb59c5fd" providerId="AD" clId="Web-{559AAC96-3DDD-3555-1A59-B75DD1F771B9}" dt="2022-11-10T12:31:27.329" v="3302" actId="14100"/>
          <ac:spMkLst>
            <pc:docMk/>
            <pc:sldMk cId="4111122911" sldId="276"/>
            <ac:spMk id="1310" creationId="{B4934DE3-2933-4538-AE63-C43BF63B51C2}"/>
          </ac:spMkLst>
        </pc:spChg>
        <pc:spChg chg="mod">
          <ac:chgData name="Theresa Iley" userId="S::theresa.iley@northumberland.gov.uk::4fb9422d-2c16-42d9-aa1d-3cc0fb59c5fd" providerId="AD" clId="Web-{559AAC96-3DDD-3555-1A59-B75DD1F771B9}" dt="2022-11-10T12:31:08.484" v="3298" actId="20577"/>
          <ac:spMkLst>
            <pc:docMk/>
            <pc:sldMk cId="4111122911" sldId="276"/>
            <ac:spMk id="2440" creationId="{0FC71FB6-C941-4DE2-8314-4048B94B4101}"/>
          </ac:spMkLst>
        </pc:spChg>
      </pc:sldChg>
      <pc:sldChg chg="addSp delSp modSp del ord">
        <pc:chgData name="Theresa Iley" userId="S::theresa.iley@northumberland.gov.uk::4fb9422d-2c16-42d9-aa1d-3cc0fb59c5fd" providerId="AD" clId="Web-{559AAC96-3DDD-3555-1A59-B75DD1F771B9}" dt="2022-11-10T14:58:03.013" v="3881"/>
        <pc:sldMkLst>
          <pc:docMk/>
          <pc:sldMk cId="193047332" sldId="278"/>
        </pc:sldMkLst>
        <pc:spChg chg="mod">
          <ac:chgData name="Theresa Iley" userId="S::theresa.iley@northumberland.gov.uk::4fb9422d-2c16-42d9-aa1d-3cc0fb59c5fd" providerId="AD" clId="Web-{559AAC96-3DDD-3555-1A59-B75DD1F771B9}" dt="2022-11-10T14:57:50.904" v="3880" actId="20577"/>
          <ac:spMkLst>
            <pc:docMk/>
            <pc:sldMk cId="193047332" sldId="278"/>
            <ac:spMk id="15" creationId="{7335A6E8-C334-4E38-81BC-2D8EBECC93AB}"/>
          </ac:spMkLst>
        </pc:spChg>
        <pc:graphicFrameChg chg="add del mod modGraphic">
          <ac:chgData name="Theresa Iley" userId="S::theresa.iley@northumberland.gov.uk::4fb9422d-2c16-42d9-aa1d-3cc0fb59c5fd" providerId="AD" clId="Web-{559AAC96-3DDD-3555-1A59-B75DD1F771B9}" dt="2022-11-10T14:26:32.018" v="3489"/>
          <ac:graphicFrameMkLst>
            <pc:docMk/>
            <pc:sldMk cId="193047332" sldId="278"/>
            <ac:graphicFrameMk id="2" creationId="{8142978C-B11E-4A17-A244-37912998D459}"/>
          </ac:graphicFrameMkLst>
        </pc:graphicFrameChg>
        <pc:graphicFrameChg chg="mod modGraphic">
          <ac:chgData name="Theresa Iley" userId="S::theresa.iley@northumberland.gov.uk::4fb9422d-2c16-42d9-aa1d-3cc0fb59c5fd" providerId="AD" clId="Web-{559AAC96-3DDD-3555-1A59-B75DD1F771B9}" dt="2022-11-10T14:26:37.472" v="3491"/>
          <ac:graphicFrameMkLst>
            <pc:docMk/>
            <pc:sldMk cId="193047332" sldId="278"/>
            <ac:graphicFrameMk id="5" creationId="{A0DE91F5-5819-4EC3-96DE-7425551E5DD3}"/>
          </ac:graphicFrameMkLst>
        </pc:graphicFrameChg>
      </pc:sldChg>
      <pc:sldChg chg="addSp delSp modSp del">
        <pc:chgData name="Theresa Iley" userId="S::theresa.iley@northumberland.gov.uk::4fb9422d-2c16-42d9-aa1d-3cc0fb59c5fd" providerId="AD" clId="Web-{559AAC96-3DDD-3555-1A59-B75DD1F771B9}" dt="2022-11-10T14:56:52.621" v="3858"/>
        <pc:sldMkLst>
          <pc:docMk/>
          <pc:sldMk cId="2610039867" sldId="281"/>
        </pc:sldMkLst>
        <pc:spChg chg="del">
          <ac:chgData name="Theresa Iley" userId="S::theresa.iley@northumberland.gov.uk::4fb9422d-2c16-42d9-aa1d-3cc0fb59c5fd" providerId="AD" clId="Web-{559AAC96-3DDD-3555-1A59-B75DD1F771B9}" dt="2022-11-09T15:27:15.550" v="1286"/>
          <ac:spMkLst>
            <pc:docMk/>
            <pc:sldMk cId="2610039867" sldId="281"/>
            <ac:spMk id="4" creationId="{732AC16C-B963-4EB6-89B5-5C493F62E19D}"/>
          </ac:spMkLst>
        </pc:spChg>
        <pc:spChg chg="add del">
          <ac:chgData name="Theresa Iley" userId="S::theresa.iley@northumberland.gov.uk::4fb9422d-2c16-42d9-aa1d-3cc0fb59c5fd" providerId="AD" clId="Web-{559AAC96-3DDD-3555-1A59-B75DD1F771B9}" dt="2022-11-08T16:07:26.081" v="30"/>
          <ac:spMkLst>
            <pc:docMk/>
            <pc:sldMk cId="2610039867" sldId="281"/>
            <ac:spMk id="5" creationId="{07755307-2129-5D1E-A476-B337A09FB5A1}"/>
          </ac:spMkLst>
        </pc:spChg>
        <pc:spChg chg="add mod">
          <ac:chgData name="Theresa Iley" userId="S::theresa.iley@northumberland.gov.uk::4fb9422d-2c16-42d9-aa1d-3cc0fb59c5fd" providerId="AD" clId="Web-{559AAC96-3DDD-3555-1A59-B75DD1F771B9}" dt="2022-11-09T15:28:20.086" v="1290" actId="1076"/>
          <ac:spMkLst>
            <pc:docMk/>
            <pc:sldMk cId="2610039867" sldId="281"/>
            <ac:spMk id="5" creationId="{F602A024-11DD-C2B6-C551-89976878396B}"/>
          </ac:spMkLst>
        </pc:spChg>
        <pc:spChg chg="mod">
          <ac:chgData name="Theresa Iley" userId="S::theresa.iley@northumberland.gov.uk::4fb9422d-2c16-42d9-aa1d-3cc0fb59c5fd" providerId="AD" clId="Web-{559AAC96-3DDD-3555-1A59-B75DD1F771B9}" dt="2022-11-10T14:37:38.632" v="3609" actId="20577"/>
          <ac:spMkLst>
            <pc:docMk/>
            <pc:sldMk cId="2610039867" sldId="281"/>
            <ac:spMk id="10" creationId="{CC1D5F51-5689-44CF-A084-A0E3C1E22F7D}"/>
          </ac:spMkLst>
        </pc:spChg>
        <pc:graphicFrameChg chg="add del mod modGraphic">
          <ac:chgData name="Theresa Iley" userId="S::theresa.iley@northumberland.gov.uk::4fb9422d-2c16-42d9-aa1d-3cc0fb59c5fd" providerId="AD" clId="Web-{559AAC96-3DDD-3555-1A59-B75DD1F771B9}" dt="2022-11-10T11:51:54.704" v="2992"/>
          <ac:graphicFrameMkLst>
            <pc:docMk/>
            <pc:sldMk cId="2610039867" sldId="281"/>
            <ac:graphicFrameMk id="3" creationId="{60E26BB4-4148-C9BF-7D2F-F0618091B71A}"/>
          </ac:graphicFrameMkLst>
        </pc:graphicFrameChg>
        <pc:graphicFrameChg chg="add del mod modGraphic">
          <ac:chgData name="Theresa Iley" userId="S::theresa.iley@northumberland.gov.uk::4fb9422d-2c16-42d9-aa1d-3cc0fb59c5fd" providerId="AD" clId="Web-{559AAC96-3DDD-3555-1A59-B75DD1F771B9}" dt="2022-11-10T14:34:24.861" v="3606"/>
          <ac:graphicFrameMkLst>
            <pc:docMk/>
            <pc:sldMk cId="2610039867" sldId="281"/>
            <ac:graphicFrameMk id="3" creationId="{F4B57A18-D14E-C3F9-EE33-D766703AA580}"/>
          </ac:graphicFrameMkLst>
        </pc:graphicFrameChg>
        <pc:picChg chg="del mod">
          <ac:chgData name="Theresa Iley" userId="S::theresa.iley@northumberland.gov.uk::4fb9422d-2c16-42d9-aa1d-3cc0fb59c5fd" providerId="AD" clId="Web-{559AAC96-3DDD-3555-1A59-B75DD1F771B9}" dt="2022-11-09T15:28:26.774" v="1292"/>
          <ac:picMkLst>
            <pc:docMk/>
            <pc:sldMk cId="2610039867" sldId="281"/>
            <ac:picMk id="3" creationId="{B2D08F0E-8A37-4F63-A026-CE02FA72F11C}"/>
          </ac:picMkLst>
        </pc:picChg>
        <pc:picChg chg="add">
          <ac:chgData name="Theresa Iley" userId="S::theresa.iley@northumberland.gov.uk::4fb9422d-2c16-42d9-aa1d-3cc0fb59c5fd" providerId="AD" clId="Web-{559AAC96-3DDD-3555-1A59-B75DD1F771B9}" dt="2022-11-09T15:28:52.886" v="1293"/>
          <ac:picMkLst>
            <pc:docMk/>
            <pc:sldMk cId="2610039867" sldId="281"/>
            <ac:picMk id="7" creationId="{EF58CF0B-832A-7D3C-43D4-24B311CF836C}"/>
          </ac:picMkLst>
        </pc:picChg>
        <pc:picChg chg="del">
          <ac:chgData name="Theresa Iley" userId="S::theresa.iley@northumberland.gov.uk::4fb9422d-2c16-42d9-aa1d-3cc0fb59c5fd" providerId="AD" clId="Web-{559AAC96-3DDD-3555-1A59-B75DD1F771B9}" dt="2022-11-09T15:27:11.222" v="1285"/>
          <ac:picMkLst>
            <pc:docMk/>
            <pc:sldMk cId="2610039867" sldId="281"/>
            <ac:picMk id="8" creationId="{AFC992B9-1253-4721-9350-F04D36BE3EB9}"/>
          </ac:picMkLst>
        </pc:picChg>
        <pc:picChg chg="add mod">
          <ac:chgData name="Theresa Iley" userId="S::theresa.iley@northumberland.gov.uk::4fb9422d-2c16-42d9-aa1d-3cc0fb59c5fd" providerId="AD" clId="Web-{559AAC96-3DDD-3555-1A59-B75DD1F771B9}" dt="2022-11-09T15:29:22.388" v="1295" actId="1076"/>
          <ac:picMkLst>
            <pc:docMk/>
            <pc:sldMk cId="2610039867" sldId="281"/>
            <ac:picMk id="11" creationId="{56244E98-A669-27EA-C8E2-72EAF687B737}"/>
          </ac:picMkLst>
        </pc:picChg>
      </pc:sldChg>
      <pc:sldChg chg="addSp delSp modSp">
        <pc:chgData name="Theresa Iley" userId="S::theresa.iley@northumberland.gov.uk::4fb9422d-2c16-42d9-aa1d-3cc0fb59c5fd" providerId="AD" clId="Web-{559AAC96-3DDD-3555-1A59-B75DD1F771B9}" dt="2022-11-10T15:59:30.594" v="4540" actId="20577"/>
        <pc:sldMkLst>
          <pc:docMk/>
          <pc:sldMk cId="2496560171" sldId="287"/>
        </pc:sldMkLst>
        <pc:spChg chg="mod">
          <ac:chgData name="Theresa Iley" userId="S::theresa.iley@northumberland.gov.uk::4fb9422d-2c16-42d9-aa1d-3cc0fb59c5fd" providerId="AD" clId="Web-{559AAC96-3DDD-3555-1A59-B75DD1F771B9}" dt="2022-11-08T16:08:07.504" v="33"/>
          <ac:spMkLst>
            <pc:docMk/>
            <pc:sldMk cId="2496560171" sldId="287"/>
            <ac:spMk id="4" creationId="{732AC16C-B963-4EB6-89B5-5C493F62E19D}"/>
          </ac:spMkLst>
        </pc:spChg>
        <pc:spChg chg="mod">
          <ac:chgData name="Theresa Iley" userId="S::theresa.iley@northumberland.gov.uk::4fb9422d-2c16-42d9-aa1d-3cc0fb59c5fd" providerId="AD" clId="Web-{559AAC96-3DDD-3555-1A59-B75DD1F771B9}" dt="2022-11-10T15:59:30.594" v="4540" actId="20577"/>
          <ac:spMkLst>
            <pc:docMk/>
            <pc:sldMk cId="2496560171" sldId="287"/>
            <ac:spMk id="15" creationId="{7335A6E8-C334-4E38-81BC-2D8EBECC93AB}"/>
          </ac:spMkLst>
        </pc:spChg>
        <pc:spChg chg="mod">
          <ac:chgData name="Theresa Iley" userId="S::theresa.iley@northumberland.gov.uk::4fb9422d-2c16-42d9-aa1d-3cc0fb59c5fd" providerId="AD" clId="Web-{559AAC96-3DDD-3555-1A59-B75DD1F771B9}" dt="2022-11-08T16:09:07.569" v="38" actId="14100"/>
          <ac:spMkLst>
            <pc:docMk/>
            <pc:sldMk cId="2496560171" sldId="287"/>
            <ac:spMk id="75" creationId="{00000000-0000-0000-0000-000000000000}"/>
          </ac:spMkLst>
        </pc:spChg>
        <pc:picChg chg="add">
          <ac:chgData name="Theresa Iley" userId="S::theresa.iley@northumberland.gov.uk::4fb9422d-2c16-42d9-aa1d-3cc0fb59c5fd" providerId="AD" clId="Web-{559AAC96-3DDD-3555-1A59-B75DD1F771B9}" dt="2022-11-08T16:09:19.038" v="39"/>
          <ac:picMkLst>
            <pc:docMk/>
            <pc:sldMk cId="2496560171" sldId="287"/>
            <ac:picMk id="5" creationId="{F348FBDF-4111-47FB-3C2F-27F11CAD06A4}"/>
          </ac:picMkLst>
        </pc:picChg>
        <pc:picChg chg="del">
          <ac:chgData name="Theresa Iley" userId="S::theresa.iley@northumberland.gov.uk::4fb9422d-2c16-42d9-aa1d-3cc0fb59c5fd" providerId="AD" clId="Web-{559AAC96-3DDD-3555-1A59-B75DD1F771B9}" dt="2022-11-08T16:08:09.958" v="34"/>
          <ac:picMkLst>
            <pc:docMk/>
            <pc:sldMk cId="2496560171" sldId="287"/>
            <ac:picMk id="77" creationId="{00000000-0000-0000-0000-000000000000}"/>
          </ac:picMkLst>
        </pc:picChg>
      </pc:sldChg>
      <pc:sldChg chg="modSp ord">
        <pc:chgData name="Theresa Iley" userId="S::theresa.iley@northumberland.gov.uk::4fb9422d-2c16-42d9-aa1d-3cc0fb59c5fd" providerId="AD" clId="Web-{559AAC96-3DDD-3555-1A59-B75DD1F771B9}" dt="2022-11-11T08:23:16.668" v="5329" actId="20577"/>
        <pc:sldMkLst>
          <pc:docMk/>
          <pc:sldMk cId="402639749" sldId="290"/>
        </pc:sldMkLst>
        <pc:spChg chg="mod">
          <ac:chgData name="Theresa Iley" userId="S::theresa.iley@northumberland.gov.uk::4fb9422d-2c16-42d9-aa1d-3cc0fb59c5fd" providerId="AD" clId="Web-{559AAC96-3DDD-3555-1A59-B75DD1F771B9}" dt="2022-11-11T08:23:16.668" v="5329" actId="20577"/>
          <ac:spMkLst>
            <pc:docMk/>
            <pc:sldMk cId="402639749" sldId="290"/>
            <ac:spMk id="15" creationId="{7335A6E8-C334-4E38-81BC-2D8EBECC93AB}"/>
          </ac:spMkLst>
        </pc:spChg>
      </pc:sldChg>
      <pc:sldChg chg="modSp">
        <pc:chgData name="Theresa Iley" userId="S::theresa.iley@northumberland.gov.uk::4fb9422d-2c16-42d9-aa1d-3cc0fb59c5fd" providerId="AD" clId="Web-{559AAC96-3DDD-3555-1A59-B75DD1F771B9}" dt="2022-11-09T16:21:44.137" v="2191" actId="20577"/>
        <pc:sldMkLst>
          <pc:docMk/>
          <pc:sldMk cId="3429467012" sldId="303"/>
        </pc:sldMkLst>
        <pc:spChg chg="mod">
          <ac:chgData name="Theresa Iley" userId="S::theresa.iley@northumberland.gov.uk::4fb9422d-2c16-42d9-aa1d-3cc0fb59c5fd" providerId="AD" clId="Web-{559AAC96-3DDD-3555-1A59-B75DD1F771B9}" dt="2022-11-09T16:21:44.137" v="2191" actId="20577"/>
          <ac:spMkLst>
            <pc:docMk/>
            <pc:sldMk cId="3429467012" sldId="303"/>
            <ac:spMk id="5" creationId="{7ED3F259-B8C7-4CC3-B103-8E2A56411F16}"/>
          </ac:spMkLst>
        </pc:spChg>
        <pc:spChg chg="mod">
          <ac:chgData name="Theresa Iley" userId="S::theresa.iley@northumberland.gov.uk::4fb9422d-2c16-42d9-aa1d-3cc0fb59c5fd" providerId="AD" clId="Web-{559AAC96-3DDD-3555-1A59-B75DD1F771B9}" dt="2022-11-09T16:21:27.605" v="2188" actId="20577"/>
          <ac:spMkLst>
            <pc:docMk/>
            <pc:sldMk cId="3429467012" sldId="303"/>
            <ac:spMk id="13" creationId="{00D52687-2BFC-49DC-B98F-F47EFE54D2C6}"/>
          </ac:spMkLst>
        </pc:spChg>
      </pc:sldChg>
      <pc:sldChg chg="modSp del">
        <pc:chgData name="Theresa Iley" userId="S::theresa.iley@northumberland.gov.uk::4fb9422d-2c16-42d9-aa1d-3cc0fb59c5fd" providerId="AD" clId="Web-{559AAC96-3DDD-3555-1A59-B75DD1F771B9}" dt="2022-11-09T14:49:05.052" v="692"/>
        <pc:sldMkLst>
          <pc:docMk/>
          <pc:sldMk cId="4279956095" sldId="304"/>
        </pc:sldMkLst>
        <pc:spChg chg="mod">
          <ac:chgData name="Theresa Iley" userId="S::theresa.iley@northumberland.gov.uk::4fb9422d-2c16-42d9-aa1d-3cc0fb59c5fd" providerId="AD" clId="Web-{559AAC96-3DDD-3555-1A59-B75DD1F771B9}" dt="2022-11-08T15:58:52.236" v="2"/>
          <ac:spMkLst>
            <pc:docMk/>
            <pc:sldMk cId="4279956095" sldId="304"/>
            <ac:spMk id="15" creationId="{7335A6E8-C334-4E38-81BC-2D8EBECC93AB}"/>
          </ac:spMkLst>
        </pc:spChg>
        <pc:spChg chg="mod">
          <ac:chgData name="Theresa Iley" userId="S::theresa.iley@northumberland.gov.uk::4fb9422d-2c16-42d9-aa1d-3cc0fb59c5fd" providerId="AD" clId="Web-{559AAC96-3DDD-3555-1A59-B75DD1F771B9}" dt="2022-11-08T16:28:54.530" v="148" actId="20577"/>
          <ac:spMkLst>
            <pc:docMk/>
            <pc:sldMk cId="4279956095" sldId="304"/>
            <ac:spMk id="16" creationId="{8AA2D5AB-B3D7-4189-A81B-53C02706F39B}"/>
          </ac:spMkLst>
        </pc:spChg>
        <pc:spChg chg="mod">
          <ac:chgData name="Theresa Iley" userId="S::theresa.iley@northumberland.gov.uk::4fb9422d-2c16-42d9-aa1d-3cc0fb59c5fd" providerId="AD" clId="Web-{559AAC96-3DDD-3555-1A59-B75DD1F771B9}" dt="2022-11-08T16:29:30.562" v="160" actId="20577"/>
          <ac:spMkLst>
            <pc:docMk/>
            <pc:sldMk cId="4279956095" sldId="304"/>
            <ac:spMk id="19" creationId="{D8F5A0C1-6796-485B-94FC-11B7F357BE95}"/>
          </ac:spMkLst>
        </pc:spChg>
        <pc:spChg chg="mod">
          <ac:chgData name="Theresa Iley" userId="S::theresa.iley@northumberland.gov.uk::4fb9422d-2c16-42d9-aa1d-3cc0fb59c5fd" providerId="AD" clId="Web-{559AAC96-3DDD-3555-1A59-B75DD1F771B9}" dt="2022-11-08T15:58:18.047" v="1" actId="14100"/>
          <ac:spMkLst>
            <pc:docMk/>
            <pc:sldMk cId="4279956095" sldId="304"/>
            <ac:spMk id="75" creationId="{00000000-0000-0000-0000-000000000000}"/>
          </ac:spMkLst>
        </pc:spChg>
        <pc:graphicFrameChg chg="mod modGraphic">
          <ac:chgData name="Theresa Iley" userId="S::theresa.iley@northumberland.gov.uk::4fb9422d-2c16-42d9-aa1d-3cc0fb59c5fd" providerId="AD" clId="Web-{559AAC96-3DDD-3555-1A59-B75DD1F771B9}" dt="2022-11-08T16:02:31.915" v="19"/>
          <ac:graphicFrameMkLst>
            <pc:docMk/>
            <pc:sldMk cId="4279956095" sldId="304"/>
            <ac:graphicFrameMk id="5" creationId="{C3548FDA-3A42-41E2-A3B8-0882382CA4C3}"/>
          </ac:graphicFrameMkLst>
        </pc:graphicFrameChg>
        <pc:graphicFrameChg chg="modGraphic">
          <ac:chgData name="Theresa Iley" userId="S::theresa.iley@northumberland.gov.uk::4fb9422d-2c16-42d9-aa1d-3cc0fb59c5fd" providerId="AD" clId="Web-{559AAC96-3DDD-3555-1A59-B75DD1F771B9}" dt="2022-11-08T16:01:34.976" v="12"/>
          <ac:graphicFrameMkLst>
            <pc:docMk/>
            <pc:sldMk cId="4279956095" sldId="304"/>
            <ac:graphicFrameMk id="6" creationId="{8A4CF95C-0DD6-48A0-A69E-5EE07D40EE16}"/>
          </ac:graphicFrameMkLst>
        </pc:graphicFrameChg>
        <pc:graphicFrameChg chg="mod modGraphic">
          <ac:chgData name="Theresa Iley" userId="S::theresa.iley@northumberland.gov.uk::4fb9422d-2c16-42d9-aa1d-3cc0fb59c5fd" providerId="AD" clId="Web-{559AAC96-3DDD-3555-1A59-B75DD1F771B9}" dt="2022-11-08T16:02:44.603" v="20"/>
          <ac:graphicFrameMkLst>
            <pc:docMk/>
            <pc:sldMk cId="4279956095" sldId="304"/>
            <ac:graphicFrameMk id="7" creationId="{81A74C6A-C478-4D6F-B547-0F989B5BDAB6}"/>
          </ac:graphicFrameMkLst>
        </pc:graphicFrameChg>
        <pc:graphicFrameChg chg="mod modGraphic">
          <ac:chgData name="Theresa Iley" userId="S::theresa.iley@northumberland.gov.uk::4fb9422d-2c16-42d9-aa1d-3cc0fb59c5fd" providerId="AD" clId="Web-{559AAC96-3DDD-3555-1A59-B75DD1F771B9}" dt="2022-11-08T16:02:20.337" v="17"/>
          <ac:graphicFrameMkLst>
            <pc:docMk/>
            <pc:sldMk cId="4279956095" sldId="304"/>
            <ac:graphicFrameMk id="8" creationId="{9F8EF5F7-C987-4884-8724-DD91DCA0C8AE}"/>
          </ac:graphicFrameMkLst>
        </pc:graphicFrameChg>
        <pc:graphicFrameChg chg="modGraphic">
          <ac:chgData name="Theresa Iley" userId="S::theresa.iley@northumberland.gov.uk::4fb9422d-2c16-42d9-aa1d-3cc0fb59c5fd" providerId="AD" clId="Web-{559AAC96-3DDD-3555-1A59-B75DD1F771B9}" dt="2022-11-08T16:01:38.429" v="13"/>
          <ac:graphicFrameMkLst>
            <pc:docMk/>
            <pc:sldMk cId="4279956095" sldId="304"/>
            <ac:graphicFrameMk id="10" creationId="{082CA025-1435-4CC4-86BF-F8F6B4A3C657}"/>
          </ac:graphicFrameMkLst>
        </pc:graphicFrameChg>
        <pc:graphicFrameChg chg="mod modGraphic">
          <ac:chgData name="Theresa Iley" userId="S::theresa.iley@northumberland.gov.uk::4fb9422d-2c16-42d9-aa1d-3cc0fb59c5fd" providerId="AD" clId="Web-{559AAC96-3DDD-3555-1A59-B75DD1F771B9}" dt="2022-11-08T16:01:29.226" v="11"/>
          <ac:graphicFrameMkLst>
            <pc:docMk/>
            <pc:sldMk cId="4279956095" sldId="304"/>
            <ac:graphicFrameMk id="20" creationId="{25165394-73AC-4922-9ABB-90912960A153}"/>
          </ac:graphicFrameMkLst>
        </pc:graphicFrameChg>
      </pc:sldChg>
      <pc:sldChg chg="addSp delSp modSp">
        <pc:chgData name="Theresa Iley" userId="S::theresa.iley@northumberland.gov.uk::4fb9422d-2c16-42d9-aa1d-3cc0fb59c5fd" providerId="AD" clId="Web-{559AAC96-3DDD-3555-1A59-B75DD1F771B9}" dt="2022-11-08T16:10:37.994" v="46" actId="14100"/>
        <pc:sldMkLst>
          <pc:docMk/>
          <pc:sldMk cId="1485337240" sldId="307"/>
        </pc:sldMkLst>
        <pc:spChg chg="mod">
          <ac:chgData name="Theresa Iley" userId="S::theresa.iley@northumberland.gov.uk::4fb9422d-2c16-42d9-aa1d-3cc0fb59c5fd" providerId="AD" clId="Web-{559AAC96-3DDD-3555-1A59-B75DD1F771B9}" dt="2022-11-08T16:10:37.994" v="46" actId="14100"/>
          <ac:spMkLst>
            <pc:docMk/>
            <pc:sldMk cId="1485337240" sldId="307"/>
            <ac:spMk id="5" creationId="{7ED3F259-B8C7-4CC3-B103-8E2A56411F16}"/>
          </ac:spMkLst>
        </pc:spChg>
        <pc:picChg chg="add">
          <ac:chgData name="Theresa Iley" userId="S::theresa.iley@northumberland.gov.uk::4fb9422d-2c16-42d9-aa1d-3cc0fb59c5fd" providerId="AD" clId="Web-{559AAC96-3DDD-3555-1A59-B75DD1F771B9}" dt="2022-11-08T16:10:12.399" v="44"/>
          <ac:picMkLst>
            <pc:docMk/>
            <pc:sldMk cId="1485337240" sldId="307"/>
            <ac:picMk id="6" creationId="{C52B7168-EACF-A429-1B2B-8F32ED784D3C}"/>
          </ac:picMkLst>
        </pc:picChg>
        <pc:picChg chg="del">
          <ac:chgData name="Theresa Iley" userId="S::theresa.iley@northumberland.gov.uk::4fb9422d-2c16-42d9-aa1d-3cc0fb59c5fd" providerId="AD" clId="Web-{559AAC96-3DDD-3555-1A59-B75DD1F771B9}" dt="2022-11-08T16:10:05.165" v="43"/>
          <ac:picMkLst>
            <pc:docMk/>
            <pc:sldMk cId="1485337240" sldId="307"/>
            <ac:picMk id="77" creationId="{00000000-0000-0000-0000-000000000000}"/>
          </ac:picMkLst>
        </pc:picChg>
      </pc:sldChg>
      <pc:sldChg chg="modSp ord">
        <pc:chgData name="Theresa Iley" userId="S::theresa.iley@northumberland.gov.uk::4fb9422d-2c16-42d9-aa1d-3cc0fb59c5fd" providerId="AD" clId="Web-{559AAC96-3DDD-3555-1A59-B75DD1F771B9}" dt="2022-11-09T15:47:42.064" v="1526" actId="20577"/>
        <pc:sldMkLst>
          <pc:docMk/>
          <pc:sldMk cId="2343749595" sldId="308"/>
        </pc:sldMkLst>
        <pc:spChg chg="mod">
          <ac:chgData name="Theresa Iley" userId="S::theresa.iley@northumberland.gov.uk::4fb9422d-2c16-42d9-aa1d-3cc0fb59c5fd" providerId="AD" clId="Web-{559AAC96-3DDD-3555-1A59-B75DD1F771B9}" dt="2022-11-09T15:45:12.256" v="1465" actId="20577"/>
          <ac:spMkLst>
            <pc:docMk/>
            <pc:sldMk cId="2343749595" sldId="308"/>
            <ac:spMk id="5" creationId="{7ED3F259-B8C7-4CC3-B103-8E2A56411F16}"/>
          </ac:spMkLst>
        </pc:spChg>
        <pc:spChg chg="mod">
          <ac:chgData name="Theresa Iley" userId="S::theresa.iley@northumberland.gov.uk::4fb9422d-2c16-42d9-aa1d-3cc0fb59c5fd" providerId="AD" clId="Web-{559AAC96-3DDD-3555-1A59-B75DD1F771B9}" dt="2022-11-09T15:47:42.064" v="1526" actId="20577"/>
          <ac:spMkLst>
            <pc:docMk/>
            <pc:sldMk cId="2343749595" sldId="308"/>
            <ac:spMk id="13" creationId="{00D52687-2BFC-49DC-B98F-F47EFE54D2C6}"/>
          </ac:spMkLst>
        </pc:spChg>
      </pc:sldChg>
      <pc:sldChg chg="delSp modSp del">
        <pc:chgData name="Theresa Iley" userId="S::theresa.iley@northumberland.gov.uk::4fb9422d-2c16-42d9-aa1d-3cc0fb59c5fd" providerId="AD" clId="Web-{559AAC96-3DDD-3555-1A59-B75DD1F771B9}" dt="2022-11-09T15:17:48.024" v="1222"/>
        <pc:sldMkLst>
          <pc:docMk/>
          <pc:sldMk cId="1449637393" sldId="313"/>
        </pc:sldMkLst>
        <pc:spChg chg="mod">
          <ac:chgData name="Theresa Iley" userId="S::theresa.iley@northumberland.gov.uk::4fb9422d-2c16-42d9-aa1d-3cc0fb59c5fd" providerId="AD" clId="Web-{559AAC96-3DDD-3555-1A59-B75DD1F771B9}" dt="2022-11-09T15:17:13.302" v="1219" actId="20577"/>
          <ac:spMkLst>
            <pc:docMk/>
            <pc:sldMk cId="1449637393" sldId="313"/>
            <ac:spMk id="2" creationId="{635CA442-8C40-47AB-B17E-0107BA826933}"/>
          </ac:spMkLst>
        </pc:spChg>
        <pc:spChg chg="mod">
          <ac:chgData name="Theresa Iley" userId="S::theresa.iley@northumberland.gov.uk::4fb9422d-2c16-42d9-aa1d-3cc0fb59c5fd" providerId="AD" clId="Web-{559AAC96-3DDD-3555-1A59-B75DD1F771B9}" dt="2022-11-09T14:50:05.681" v="698" actId="20577"/>
          <ac:spMkLst>
            <pc:docMk/>
            <pc:sldMk cId="1449637393" sldId="313"/>
            <ac:spMk id="75" creationId="{00000000-0000-0000-0000-000000000000}"/>
          </ac:spMkLst>
        </pc:spChg>
        <pc:graphicFrameChg chg="del mod modGraphic">
          <ac:chgData name="Theresa Iley" userId="S::theresa.iley@northumberland.gov.uk::4fb9422d-2c16-42d9-aa1d-3cc0fb59c5fd" providerId="AD" clId="Web-{559AAC96-3DDD-3555-1A59-B75DD1F771B9}" dt="2022-11-09T15:04:50.466" v="1128"/>
          <ac:graphicFrameMkLst>
            <pc:docMk/>
            <pc:sldMk cId="1449637393" sldId="313"/>
            <ac:graphicFrameMk id="5" creationId="{CCDD960D-0D2F-48E4-93AF-1532428DF049}"/>
          </ac:graphicFrameMkLst>
        </pc:graphicFrameChg>
        <pc:graphicFrameChg chg="mod modGraphic">
          <ac:chgData name="Theresa Iley" userId="S::theresa.iley@northumberland.gov.uk::4fb9422d-2c16-42d9-aa1d-3cc0fb59c5fd" providerId="AD" clId="Web-{559AAC96-3DDD-3555-1A59-B75DD1F771B9}" dt="2022-11-09T15:13:26.754" v="1204" actId="1076"/>
          <ac:graphicFrameMkLst>
            <pc:docMk/>
            <pc:sldMk cId="1449637393" sldId="313"/>
            <ac:graphicFrameMk id="9" creationId="{0275630F-C6CA-4995-9B9F-AB0223ADA2A5}"/>
          </ac:graphicFrameMkLst>
        </pc:graphicFrameChg>
      </pc:sldChg>
      <pc:sldChg chg="addSp delSp modSp add replId">
        <pc:chgData name="Theresa Iley" userId="S::theresa.iley@northumberland.gov.uk::4fb9422d-2c16-42d9-aa1d-3cc0fb59c5fd" providerId="AD" clId="Web-{559AAC96-3DDD-3555-1A59-B75DD1F771B9}" dt="2022-11-11T08:26:31.126" v="5395"/>
        <pc:sldMkLst>
          <pc:docMk/>
          <pc:sldMk cId="3348561880" sldId="314"/>
        </pc:sldMkLst>
        <pc:spChg chg="mod">
          <ac:chgData name="Theresa Iley" userId="S::theresa.iley@northumberland.gov.uk::4fb9422d-2c16-42d9-aa1d-3cc0fb59c5fd" providerId="AD" clId="Web-{559AAC96-3DDD-3555-1A59-B75DD1F771B9}" dt="2022-11-10T11:50:39.949" v="2991" actId="20577"/>
          <ac:spMkLst>
            <pc:docMk/>
            <pc:sldMk cId="3348561880" sldId="314"/>
            <ac:spMk id="15" creationId="{7335A6E8-C334-4E38-81BC-2D8EBECC93AB}"/>
          </ac:spMkLst>
        </pc:spChg>
        <pc:spChg chg="del mod">
          <ac:chgData name="Theresa Iley" userId="S::theresa.iley@northumberland.gov.uk::4fb9422d-2c16-42d9-aa1d-3cc0fb59c5fd" providerId="AD" clId="Web-{559AAC96-3DDD-3555-1A59-B75DD1F771B9}" dt="2022-11-08T16:23:05.722" v="70"/>
          <ac:spMkLst>
            <pc:docMk/>
            <pc:sldMk cId="3348561880" sldId="314"/>
            <ac:spMk id="16" creationId="{8AA2D5AB-B3D7-4189-A81B-53C02706F39B}"/>
          </ac:spMkLst>
        </pc:spChg>
        <pc:spChg chg="del mod">
          <ac:chgData name="Theresa Iley" userId="S::theresa.iley@northumberland.gov.uk::4fb9422d-2c16-42d9-aa1d-3cc0fb59c5fd" providerId="AD" clId="Web-{559AAC96-3DDD-3555-1A59-B75DD1F771B9}" dt="2022-11-09T14:41:19.048" v="548"/>
          <ac:spMkLst>
            <pc:docMk/>
            <pc:sldMk cId="3348561880" sldId="314"/>
            <ac:spMk id="19" creationId="{D8F5A0C1-6796-485B-94FC-11B7F357BE95}"/>
          </ac:spMkLst>
        </pc:spChg>
        <pc:graphicFrameChg chg="del">
          <ac:chgData name="Theresa Iley" userId="S::theresa.iley@northumberland.gov.uk::4fb9422d-2c16-42d9-aa1d-3cc0fb59c5fd" providerId="AD" clId="Web-{559AAC96-3DDD-3555-1A59-B75DD1F771B9}" dt="2022-11-08T16:22:54.237" v="67"/>
          <ac:graphicFrameMkLst>
            <pc:docMk/>
            <pc:sldMk cId="3348561880" sldId="314"/>
            <ac:graphicFrameMk id="2" creationId="{B1A9AF9A-BFC6-4ADF-97A8-30967B2AE013}"/>
          </ac:graphicFrameMkLst>
        </pc:graphicFrameChg>
        <pc:graphicFrameChg chg="del mod modGraphic">
          <ac:chgData name="Theresa Iley" userId="S::theresa.iley@northumberland.gov.uk::4fb9422d-2c16-42d9-aa1d-3cc0fb59c5fd" providerId="AD" clId="Web-{559AAC96-3DDD-3555-1A59-B75DD1F771B9}" dt="2022-11-08T16:23:20.128" v="76"/>
          <ac:graphicFrameMkLst>
            <pc:docMk/>
            <pc:sldMk cId="3348561880" sldId="314"/>
            <ac:graphicFrameMk id="5" creationId="{C3548FDA-3A42-41E2-A3B8-0882382CA4C3}"/>
          </ac:graphicFrameMkLst>
        </pc:graphicFrameChg>
        <pc:graphicFrameChg chg="add mod modGraphic">
          <ac:chgData name="Theresa Iley" userId="S::theresa.iley@northumberland.gov.uk::4fb9422d-2c16-42d9-aa1d-3cc0fb59c5fd" providerId="AD" clId="Web-{559AAC96-3DDD-3555-1A59-B75DD1F771B9}" dt="2022-11-11T08:26:31.126" v="5395"/>
          <ac:graphicFrameMkLst>
            <pc:docMk/>
            <pc:sldMk cId="3348561880" sldId="314"/>
            <ac:graphicFrameMk id="6" creationId="{087BCCE6-74DD-BD1F-2935-EBEBBAB00AEA}"/>
          </ac:graphicFrameMkLst>
        </pc:graphicFrameChg>
        <pc:graphicFrameChg chg="del mod modGraphic">
          <ac:chgData name="Theresa Iley" userId="S::theresa.iley@northumberland.gov.uk::4fb9422d-2c16-42d9-aa1d-3cc0fb59c5fd" providerId="AD" clId="Web-{559AAC96-3DDD-3555-1A59-B75DD1F771B9}" dt="2022-11-08T16:24:05.739" v="84"/>
          <ac:graphicFrameMkLst>
            <pc:docMk/>
            <pc:sldMk cId="3348561880" sldId="314"/>
            <ac:graphicFrameMk id="6" creationId="{8A4CF95C-0DD6-48A0-A69E-5EE07D40EE16}"/>
          </ac:graphicFrameMkLst>
        </pc:graphicFrameChg>
        <pc:graphicFrameChg chg="del mod modGraphic">
          <ac:chgData name="Theresa Iley" userId="S::theresa.iley@northumberland.gov.uk::4fb9422d-2c16-42d9-aa1d-3cc0fb59c5fd" providerId="AD" clId="Web-{559AAC96-3DDD-3555-1A59-B75DD1F771B9}" dt="2022-11-08T16:23:25.597" v="77"/>
          <ac:graphicFrameMkLst>
            <pc:docMk/>
            <pc:sldMk cId="3348561880" sldId="314"/>
            <ac:graphicFrameMk id="7" creationId="{81A74C6A-C478-4D6F-B547-0F989B5BDAB6}"/>
          </ac:graphicFrameMkLst>
        </pc:graphicFrameChg>
        <pc:graphicFrameChg chg="del mod modGraphic">
          <ac:chgData name="Theresa Iley" userId="S::theresa.iley@northumberland.gov.uk::4fb9422d-2c16-42d9-aa1d-3cc0fb59c5fd" providerId="AD" clId="Web-{559AAC96-3DDD-3555-1A59-B75DD1F771B9}" dt="2022-11-08T16:23:12.784" v="71"/>
          <ac:graphicFrameMkLst>
            <pc:docMk/>
            <pc:sldMk cId="3348561880" sldId="314"/>
            <ac:graphicFrameMk id="8" creationId="{9F8EF5F7-C987-4884-8724-DD91DCA0C8AE}"/>
          </ac:graphicFrameMkLst>
        </pc:graphicFrameChg>
        <pc:graphicFrameChg chg="del mod modGraphic">
          <ac:chgData name="Theresa Iley" userId="S::theresa.iley@northumberland.gov.uk::4fb9422d-2c16-42d9-aa1d-3cc0fb59c5fd" providerId="AD" clId="Web-{559AAC96-3DDD-3555-1A59-B75DD1F771B9}" dt="2022-11-08T16:22:28.814" v="59"/>
          <ac:graphicFrameMkLst>
            <pc:docMk/>
            <pc:sldMk cId="3348561880" sldId="314"/>
            <ac:graphicFrameMk id="9" creationId="{CD8F3AFE-7780-4AE6-AC7D-2D6EE3948E67}"/>
          </ac:graphicFrameMkLst>
        </pc:graphicFrameChg>
        <pc:graphicFrameChg chg="del">
          <ac:chgData name="Theresa Iley" userId="S::theresa.iley@northumberland.gov.uk::4fb9422d-2c16-42d9-aa1d-3cc0fb59c5fd" providerId="AD" clId="Web-{559AAC96-3DDD-3555-1A59-B75DD1F771B9}" dt="2022-11-08T16:24:17.958" v="88"/>
          <ac:graphicFrameMkLst>
            <pc:docMk/>
            <pc:sldMk cId="3348561880" sldId="314"/>
            <ac:graphicFrameMk id="10" creationId="{082CA025-1435-4CC4-86BF-F8F6B4A3C657}"/>
          </ac:graphicFrameMkLst>
        </pc:graphicFrameChg>
        <pc:graphicFrameChg chg="add mod modGraphic">
          <ac:chgData name="Theresa Iley" userId="S::theresa.iley@northumberland.gov.uk::4fb9422d-2c16-42d9-aa1d-3cc0fb59c5fd" providerId="AD" clId="Web-{559AAC96-3DDD-3555-1A59-B75DD1F771B9}" dt="2022-11-10T11:49:54.415" v="2985" actId="1076"/>
          <ac:graphicFrameMkLst>
            <pc:docMk/>
            <pc:sldMk cId="3348561880" sldId="314"/>
            <ac:graphicFrameMk id="12" creationId="{BA044B3E-3E3D-0F08-E18B-BBAD41181F53}"/>
          </ac:graphicFrameMkLst>
        </pc:graphicFrameChg>
        <pc:graphicFrameChg chg="del mod modGraphic">
          <ac:chgData name="Theresa Iley" userId="S::theresa.iley@northumberland.gov.uk::4fb9422d-2c16-42d9-aa1d-3cc0fb59c5fd" providerId="AD" clId="Web-{559AAC96-3DDD-3555-1A59-B75DD1F771B9}" dt="2022-11-08T16:22:47.283" v="66"/>
          <ac:graphicFrameMkLst>
            <pc:docMk/>
            <pc:sldMk cId="3348561880" sldId="314"/>
            <ac:graphicFrameMk id="14" creationId="{C567FF0B-EA01-4CF0-A554-5DF972438B1E}"/>
          </ac:graphicFrameMkLst>
        </pc:graphicFrameChg>
        <pc:graphicFrameChg chg="del mod modGraphic">
          <ac:chgData name="Theresa Iley" userId="S::theresa.iley@northumberland.gov.uk::4fb9422d-2c16-42d9-aa1d-3cc0fb59c5fd" providerId="AD" clId="Web-{559AAC96-3DDD-3555-1A59-B75DD1F771B9}" dt="2022-11-08T16:24:11.692" v="87"/>
          <ac:graphicFrameMkLst>
            <pc:docMk/>
            <pc:sldMk cId="3348561880" sldId="314"/>
            <ac:graphicFrameMk id="20" creationId="{25165394-73AC-4922-9ABB-90912960A153}"/>
          </ac:graphicFrameMkLst>
        </pc:graphicFrameChg>
        <pc:picChg chg="add">
          <ac:chgData name="Theresa Iley" userId="S::theresa.iley@northumberland.gov.uk::4fb9422d-2c16-42d9-aa1d-3cc0fb59c5fd" providerId="AD" clId="Web-{559AAC96-3DDD-3555-1A59-B75DD1F771B9}" dt="2022-11-09T15:18:50.106" v="1225"/>
          <ac:picMkLst>
            <pc:docMk/>
            <pc:sldMk cId="3348561880" sldId="314"/>
            <ac:picMk id="5" creationId="{A56162FF-9FE5-E915-5101-38989F125A19}"/>
          </ac:picMkLst>
        </pc:picChg>
        <pc:picChg chg="del">
          <ac:chgData name="Theresa Iley" userId="S::theresa.iley@northumberland.gov.uk::4fb9422d-2c16-42d9-aa1d-3cc0fb59c5fd" providerId="AD" clId="Web-{559AAC96-3DDD-3555-1A59-B75DD1F771B9}" dt="2022-11-08T16:24:22.771" v="89"/>
          <ac:picMkLst>
            <pc:docMk/>
            <pc:sldMk cId="3348561880" sldId="314"/>
            <ac:picMk id="77" creationId="{00000000-0000-0000-0000-000000000000}"/>
          </ac:picMkLst>
        </pc:picChg>
      </pc:sldChg>
      <pc:sldChg chg="addSp delSp modSp add replId">
        <pc:chgData name="Theresa Iley" userId="S::theresa.iley@northumberland.gov.uk::4fb9422d-2c16-42d9-aa1d-3cc0fb59c5fd" providerId="AD" clId="Web-{559AAC96-3DDD-3555-1A59-B75DD1F771B9}" dt="2022-11-10T12:27:59.082" v="3293"/>
        <pc:sldMkLst>
          <pc:docMk/>
          <pc:sldMk cId="2188294793" sldId="315"/>
        </pc:sldMkLst>
        <pc:spChg chg="del mod">
          <ac:chgData name="Theresa Iley" userId="S::theresa.iley@northumberland.gov.uk::4fb9422d-2c16-42d9-aa1d-3cc0fb59c5fd" providerId="AD" clId="Web-{559AAC96-3DDD-3555-1A59-B75DD1F771B9}" dt="2022-11-09T15:20:59.100" v="1234"/>
          <ac:spMkLst>
            <pc:docMk/>
            <pc:sldMk cId="2188294793" sldId="315"/>
            <ac:spMk id="2" creationId="{635CA442-8C40-47AB-B17E-0107BA826933}"/>
          </ac:spMkLst>
        </pc:spChg>
        <pc:graphicFrameChg chg="mod modGraphic">
          <ac:chgData name="Theresa Iley" userId="S::theresa.iley@northumberland.gov.uk::4fb9422d-2c16-42d9-aa1d-3cc0fb59c5fd" providerId="AD" clId="Web-{559AAC96-3DDD-3555-1A59-B75DD1F771B9}" dt="2022-11-10T12:27:52.300" v="3291"/>
          <ac:graphicFrameMkLst>
            <pc:docMk/>
            <pc:sldMk cId="2188294793" sldId="315"/>
            <ac:graphicFrameMk id="5" creationId="{CCDD960D-0D2F-48E4-93AF-1532428DF049}"/>
          </ac:graphicFrameMkLst>
        </pc:graphicFrameChg>
        <pc:graphicFrameChg chg="mod modGraphic">
          <ac:chgData name="Theresa Iley" userId="S::theresa.iley@northumberland.gov.uk::4fb9422d-2c16-42d9-aa1d-3cc0fb59c5fd" providerId="AD" clId="Web-{559AAC96-3DDD-3555-1A59-B75DD1F771B9}" dt="2022-11-10T12:27:59.082" v="3293"/>
          <ac:graphicFrameMkLst>
            <pc:docMk/>
            <pc:sldMk cId="2188294793" sldId="315"/>
            <ac:graphicFrameMk id="9" creationId="{0275630F-C6CA-4995-9B9F-AB0223ADA2A5}"/>
          </ac:graphicFrameMkLst>
        </pc:graphicFrameChg>
        <pc:picChg chg="add mod">
          <ac:chgData name="Theresa Iley" userId="S::theresa.iley@northumberland.gov.uk::4fb9422d-2c16-42d9-aa1d-3cc0fb59c5fd" providerId="AD" clId="Web-{559AAC96-3DDD-3555-1A59-B75DD1F771B9}" dt="2022-11-10T12:08:00.605" v="3060" actId="1076"/>
          <ac:picMkLst>
            <pc:docMk/>
            <pc:sldMk cId="2188294793" sldId="315"/>
            <ac:picMk id="7" creationId="{55B69081-0330-F80A-560E-EB0AA6D6E5C0}"/>
          </ac:picMkLst>
        </pc:picChg>
        <pc:picChg chg="del">
          <ac:chgData name="Theresa Iley" userId="S::theresa.iley@northumberland.gov.uk::4fb9422d-2c16-42d9-aa1d-3cc0fb59c5fd" providerId="AD" clId="Web-{559AAC96-3DDD-3555-1A59-B75DD1F771B9}" dt="2022-11-09T15:18:00.087" v="1223"/>
          <ac:picMkLst>
            <pc:docMk/>
            <pc:sldMk cId="2188294793" sldId="315"/>
            <ac:picMk id="77" creationId="{00000000-0000-0000-0000-000000000000}"/>
          </ac:picMkLst>
        </pc:picChg>
      </pc:sldChg>
      <pc:sldChg chg="modSp add del replId">
        <pc:chgData name="Theresa Iley" userId="S::theresa.iley@northumberland.gov.uk::4fb9422d-2c16-42d9-aa1d-3cc0fb59c5fd" providerId="AD" clId="Web-{559AAC96-3DDD-3555-1A59-B75DD1F771B9}" dt="2022-11-09T15:19:21.796" v="1226"/>
        <pc:sldMkLst>
          <pc:docMk/>
          <pc:sldMk cId="1638636411" sldId="316"/>
        </pc:sldMkLst>
        <pc:spChg chg="mod">
          <ac:chgData name="Theresa Iley" userId="S::theresa.iley@northumberland.gov.uk::4fb9422d-2c16-42d9-aa1d-3cc0fb59c5fd" providerId="AD" clId="Web-{559AAC96-3DDD-3555-1A59-B75DD1F771B9}" dt="2022-11-09T15:04:07.338" v="1127" actId="20577"/>
          <ac:spMkLst>
            <pc:docMk/>
            <pc:sldMk cId="1638636411" sldId="316"/>
            <ac:spMk id="15" creationId="{7335A6E8-C334-4E38-81BC-2D8EBECC93AB}"/>
          </ac:spMkLst>
        </pc:spChg>
      </pc:sldChg>
      <pc:sldChg chg="modSp add replId">
        <pc:chgData name="Theresa Iley" userId="S::theresa.iley@northumberland.gov.uk::4fb9422d-2c16-42d9-aa1d-3cc0fb59c5fd" providerId="AD" clId="Web-{559AAC96-3DDD-3555-1A59-B75DD1F771B9}" dt="2022-11-09T16:29:25.890" v="2377" actId="20577"/>
        <pc:sldMkLst>
          <pc:docMk/>
          <pc:sldMk cId="1790098552" sldId="316"/>
        </pc:sldMkLst>
        <pc:spChg chg="mod">
          <ac:chgData name="Theresa Iley" userId="S::theresa.iley@northumberland.gov.uk::4fb9422d-2c16-42d9-aa1d-3cc0fb59c5fd" providerId="AD" clId="Web-{559AAC96-3DDD-3555-1A59-B75DD1F771B9}" dt="2022-11-09T16:29:25.890" v="2377" actId="20577"/>
          <ac:spMkLst>
            <pc:docMk/>
            <pc:sldMk cId="1790098552" sldId="316"/>
            <ac:spMk id="5" creationId="{7ED3F259-B8C7-4CC3-B103-8E2A56411F16}"/>
          </ac:spMkLst>
        </pc:spChg>
        <pc:spChg chg="mod">
          <ac:chgData name="Theresa Iley" userId="S::theresa.iley@northumberland.gov.uk::4fb9422d-2c16-42d9-aa1d-3cc0fb59c5fd" providerId="AD" clId="Web-{559AAC96-3DDD-3555-1A59-B75DD1F771B9}" dt="2022-11-09T16:26:32.784" v="2289" actId="20577"/>
          <ac:spMkLst>
            <pc:docMk/>
            <pc:sldMk cId="1790098552" sldId="316"/>
            <ac:spMk id="13" creationId="{00D52687-2BFC-49DC-B98F-F47EFE54D2C6}"/>
          </ac:spMkLst>
        </pc:spChg>
      </pc:sldChg>
      <pc:sldChg chg="new del">
        <pc:chgData name="Theresa Iley" userId="S::theresa.iley@northumberland.gov.uk::4fb9422d-2c16-42d9-aa1d-3cc0fb59c5fd" providerId="AD" clId="Web-{559AAC96-3DDD-3555-1A59-B75DD1F771B9}" dt="2022-11-10T14:27:04.394" v="3493"/>
        <pc:sldMkLst>
          <pc:docMk/>
          <pc:sldMk cId="883560141" sldId="317"/>
        </pc:sldMkLst>
      </pc:sldChg>
      <pc:sldChg chg="add replId">
        <pc:chgData name="Theresa Iley" userId="S::theresa.iley@northumberland.gov.uk::4fb9422d-2c16-42d9-aa1d-3cc0fb59c5fd" providerId="AD" clId="Web-{559AAC96-3DDD-3555-1A59-B75DD1F771B9}" dt="2022-11-10T14:27:10.238" v="3494"/>
        <pc:sldMkLst>
          <pc:docMk/>
          <pc:sldMk cId="3499211914" sldId="317"/>
        </pc:sldMkLst>
      </pc:sldChg>
      <pc:sldChg chg="addSp delSp modSp add replId">
        <pc:chgData name="Theresa Iley" userId="S::theresa.iley@northumberland.gov.uk::4fb9422d-2c16-42d9-aa1d-3cc0fb59c5fd" providerId="AD" clId="Web-{559AAC96-3DDD-3555-1A59-B75DD1F771B9}" dt="2022-11-10T15:05:54.246" v="3973"/>
        <pc:sldMkLst>
          <pc:docMk/>
          <pc:sldMk cId="1046979033" sldId="318"/>
        </pc:sldMkLst>
        <pc:spChg chg="add del mod">
          <ac:chgData name="Theresa Iley" userId="S::theresa.iley@northumberland.gov.uk::4fb9422d-2c16-42d9-aa1d-3cc0fb59c5fd" providerId="AD" clId="Web-{559AAC96-3DDD-3555-1A59-B75DD1F771B9}" dt="2022-11-10T14:39:19.245" v="3616"/>
          <ac:spMkLst>
            <pc:docMk/>
            <pc:sldMk cId="1046979033" sldId="318"/>
            <ac:spMk id="4" creationId="{0A5E4B81-8766-84BE-5B25-C5EBA60EABEB}"/>
          </ac:spMkLst>
        </pc:spChg>
        <pc:spChg chg="add mod">
          <ac:chgData name="Theresa Iley" userId="S::theresa.iley@northumberland.gov.uk::4fb9422d-2c16-42d9-aa1d-3cc0fb59c5fd" providerId="AD" clId="Web-{559AAC96-3DDD-3555-1A59-B75DD1F771B9}" dt="2022-11-10T14:55:31.665" v="3853" actId="20577"/>
          <ac:spMkLst>
            <pc:docMk/>
            <pc:sldMk cId="1046979033" sldId="318"/>
            <ac:spMk id="9" creationId="{0AC4A876-BEA2-CF23-1A16-9EBF7AB23509}"/>
          </ac:spMkLst>
        </pc:spChg>
        <pc:spChg chg="del mod">
          <ac:chgData name="Theresa Iley" userId="S::theresa.iley@northumberland.gov.uk::4fb9422d-2c16-42d9-aa1d-3cc0fb59c5fd" providerId="AD" clId="Web-{559AAC96-3DDD-3555-1A59-B75DD1F771B9}" dt="2022-11-10T14:42:37.548" v="3639"/>
          <ac:spMkLst>
            <pc:docMk/>
            <pc:sldMk cId="1046979033" sldId="318"/>
            <ac:spMk id="10" creationId="{CC1D5F51-5689-44CF-A084-A0E3C1E22F7D}"/>
          </ac:spMkLst>
        </pc:spChg>
        <pc:spChg chg="mod">
          <ac:chgData name="Theresa Iley" userId="S::theresa.iley@northumberland.gov.uk::4fb9422d-2c16-42d9-aa1d-3cc0fb59c5fd" providerId="AD" clId="Web-{559AAC96-3DDD-3555-1A59-B75DD1F771B9}" dt="2022-11-10T14:57:25.090" v="3879" actId="20577"/>
          <ac:spMkLst>
            <pc:docMk/>
            <pc:sldMk cId="1046979033" sldId="318"/>
            <ac:spMk id="75" creationId="{00000000-0000-0000-0000-000000000000}"/>
          </ac:spMkLst>
        </pc:spChg>
        <pc:graphicFrameChg chg="add del mod modGraphic">
          <ac:chgData name="Theresa Iley" userId="S::theresa.iley@northumberland.gov.uk::4fb9422d-2c16-42d9-aa1d-3cc0fb59c5fd" providerId="AD" clId="Web-{559AAC96-3DDD-3555-1A59-B75DD1F771B9}" dt="2022-11-10T14:42:40.798" v="3640"/>
          <ac:graphicFrameMkLst>
            <pc:docMk/>
            <pc:sldMk cId="1046979033" sldId="318"/>
            <ac:graphicFrameMk id="3" creationId="{25ECA9A8-7C95-5412-475B-00EFB51AF224}"/>
          </ac:graphicFrameMkLst>
        </pc:graphicFrameChg>
        <pc:graphicFrameChg chg="add mod modGraphic">
          <ac:chgData name="Theresa Iley" userId="S::theresa.iley@northumberland.gov.uk::4fb9422d-2c16-42d9-aa1d-3cc0fb59c5fd" providerId="AD" clId="Web-{559AAC96-3DDD-3555-1A59-B75DD1F771B9}" dt="2022-11-10T15:05:54.246" v="3973"/>
          <ac:graphicFrameMkLst>
            <pc:docMk/>
            <pc:sldMk cId="1046979033" sldId="318"/>
            <ac:graphicFrameMk id="8" creationId="{AE844589-9EB0-D53D-8E82-914DB6C64233}"/>
          </ac:graphicFrameMkLst>
        </pc:graphicFrameChg>
        <pc:graphicFrameChg chg="add mod modGraphic">
          <ac:chgData name="Theresa Iley" userId="S::theresa.iley@northumberland.gov.uk::4fb9422d-2c16-42d9-aa1d-3cc0fb59c5fd" providerId="AD" clId="Web-{559AAC96-3DDD-3555-1A59-B75DD1F771B9}" dt="2022-11-10T15:01:25.301" v="3901"/>
          <ac:graphicFrameMkLst>
            <pc:docMk/>
            <pc:sldMk cId="1046979033" sldId="318"/>
            <ac:graphicFrameMk id="12" creationId="{4C791647-AFAA-5BC6-19A4-DAB9989530FC}"/>
          </ac:graphicFrameMkLst>
        </pc:graphicFrameChg>
      </pc:sldChg>
      <pc:sldChg chg="addSp delSp modSp add del replId">
        <pc:chgData name="Theresa Iley" userId="S::theresa.iley@northumberland.gov.uk::4fb9422d-2c16-42d9-aa1d-3cc0fb59c5fd" providerId="AD" clId="Web-{559AAC96-3DDD-3555-1A59-B75DD1F771B9}" dt="2022-11-10T14:56:57.980" v="3859"/>
        <pc:sldMkLst>
          <pc:docMk/>
          <pc:sldMk cId="1796060230" sldId="319"/>
        </pc:sldMkLst>
        <pc:spChg chg="add del mod">
          <ac:chgData name="Theresa Iley" userId="S::theresa.iley@northumberland.gov.uk::4fb9422d-2c16-42d9-aa1d-3cc0fb59c5fd" providerId="AD" clId="Web-{559AAC96-3DDD-3555-1A59-B75DD1F771B9}" dt="2022-11-10T14:50:07.046" v="3783"/>
          <ac:spMkLst>
            <pc:docMk/>
            <pc:sldMk cId="1796060230" sldId="319"/>
            <ac:spMk id="4" creationId="{F886F783-ADE1-71BD-8C94-5CCF0EADC9F0}"/>
          </ac:spMkLst>
        </pc:spChg>
        <pc:graphicFrameChg chg="add mod">
          <ac:chgData name="Theresa Iley" userId="S::theresa.iley@northumberland.gov.uk::4fb9422d-2c16-42d9-aa1d-3cc0fb59c5fd" providerId="AD" clId="Web-{559AAC96-3DDD-3555-1A59-B75DD1F771B9}" dt="2022-11-10T14:50:02.749" v="3781" actId="1076"/>
          <ac:graphicFrameMkLst>
            <pc:docMk/>
            <pc:sldMk cId="1796060230" sldId="319"/>
            <ac:graphicFrameMk id="3" creationId="{72A75CEC-D7D2-BC2B-59DA-F484DDB44A62}"/>
          </ac:graphicFrameMkLst>
        </pc:graphicFrameChg>
        <pc:graphicFrameChg chg="del">
          <ac:chgData name="Theresa Iley" userId="S::theresa.iley@northumberland.gov.uk::4fb9422d-2c16-42d9-aa1d-3cc0fb59c5fd" providerId="AD" clId="Web-{559AAC96-3DDD-3555-1A59-B75DD1F771B9}" dt="2022-11-10T14:49:48.951" v="3777"/>
          <ac:graphicFrameMkLst>
            <pc:docMk/>
            <pc:sldMk cId="1796060230" sldId="319"/>
            <ac:graphicFrameMk id="8" creationId="{AE844589-9EB0-D53D-8E82-914DB6C64233}"/>
          </ac:graphicFrameMkLst>
        </pc:graphicFrameChg>
      </pc:sldChg>
      <pc:sldChg chg="add del replId">
        <pc:chgData name="Theresa Iley" userId="S::theresa.iley@northumberland.gov.uk::4fb9422d-2c16-42d9-aa1d-3cc0fb59c5fd" providerId="AD" clId="Web-{559AAC96-3DDD-3555-1A59-B75DD1F771B9}" dt="2022-11-10T16:01:12.972" v="4542"/>
        <pc:sldMkLst>
          <pc:docMk/>
          <pc:sldMk cId="2758289929" sldId="319"/>
        </pc:sldMkLst>
      </pc:sldChg>
      <pc:sldChg chg="addSp delSp modSp add ord replId">
        <pc:chgData name="Theresa Iley" userId="S::theresa.iley@northumberland.gov.uk::4fb9422d-2c16-42d9-aa1d-3cc0fb59c5fd" providerId="AD" clId="Web-{559AAC96-3DDD-3555-1A59-B75DD1F771B9}" dt="2022-11-11T13:28:59.753" v="6494" actId="20577"/>
        <pc:sldMkLst>
          <pc:docMk/>
          <pc:sldMk cId="3783916499" sldId="319"/>
        </pc:sldMkLst>
        <pc:spChg chg="add mod">
          <ac:chgData name="Theresa Iley" userId="S::theresa.iley@northumberland.gov.uk::4fb9422d-2c16-42d9-aa1d-3cc0fb59c5fd" providerId="AD" clId="Web-{559AAC96-3DDD-3555-1A59-B75DD1F771B9}" dt="2022-11-11T13:28:59.753" v="6494" actId="20577"/>
          <ac:spMkLst>
            <pc:docMk/>
            <pc:sldMk cId="3783916499" sldId="319"/>
            <ac:spMk id="2" creationId="{34211A99-4ED4-7A9A-9B2C-CFD662F90A4B}"/>
          </ac:spMkLst>
        </pc:spChg>
        <pc:spChg chg="mod">
          <ac:chgData name="Theresa Iley" userId="S::theresa.iley@northumberland.gov.uk::4fb9422d-2c16-42d9-aa1d-3cc0fb59c5fd" providerId="AD" clId="Web-{559AAC96-3DDD-3555-1A59-B75DD1F771B9}" dt="2022-11-10T16:02:51.272" v="4557" actId="20577"/>
          <ac:spMkLst>
            <pc:docMk/>
            <pc:sldMk cId="3783916499" sldId="319"/>
            <ac:spMk id="5" creationId="{7ED3F259-B8C7-4CC3-B103-8E2A56411F16}"/>
          </ac:spMkLst>
        </pc:spChg>
        <pc:spChg chg="add del mod">
          <ac:chgData name="Theresa Iley" userId="S::theresa.iley@northumberland.gov.uk::4fb9422d-2c16-42d9-aa1d-3cc0fb59c5fd" providerId="AD" clId="Web-{559AAC96-3DDD-3555-1A59-B75DD1F771B9}" dt="2022-11-11T13:14:14.156" v="6008"/>
          <ac:spMkLst>
            <pc:docMk/>
            <pc:sldMk cId="3783916499" sldId="319"/>
            <ac:spMk id="6" creationId="{EFDFE4F7-0E8E-D65D-1AC6-F6C0D93F341D}"/>
          </ac:spMkLst>
        </pc:spChg>
        <pc:spChg chg="mod">
          <ac:chgData name="Theresa Iley" userId="S::theresa.iley@northumberland.gov.uk::4fb9422d-2c16-42d9-aa1d-3cc0fb59c5fd" providerId="AD" clId="Web-{559AAC96-3DDD-3555-1A59-B75DD1F771B9}" dt="2022-11-11T13:28:06.298" v="6472" actId="20577"/>
          <ac:spMkLst>
            <pc:docMk/>
            <pc:sldMk cId="3783916499" sldId="319"/>
            <ac:spMk id="13" creationId="{00D52687-2BFC-49DC-B98F-F47EFE54D2C6}"/>
          </ac:spMkLst>
        </pc:spChg>
        <pc:spChg chg="mod">
          <ac:chgData name="Theresa Iley" userId="S::theresa.iley@northumberland.gov.uk::4fb9422d-2c16-42d9-aa1d-3cc0fb59c5fd" providerId="AD" clId="Web-{559AAC96-3DDD-3555-1A59-B75DD1F771B9}" dt="2022-11-10T16:02:35.569" v="4550" actId="20577"/>
          <ac:spMkLst>
            <pc:docMk/>
            <pc:sldMk cId="3783916499" sldId="319"/>
            <ac:spMk id="75" creationId="{00000000-0000-0000-0000-000000000000}"/>
          </ac:spMkLst>
        </pc:spChg>
      </pc:sldChg>
    </pc:docChg>
  </pc:docChgLst>
  <pc:docChgLst>
    <pc:chgData name="Kay Summers" userId="S::kay.summers@northumberland.gov.uk::7fb1c02b-0a52-4d1f-82cb-24d53d3510eb" providerId="AD" clId="Web-{EFA0CC2A-F7BF-553A-B768-4281E697B31D}"/>
    <pc:docChg chg="modSld">
      <pc:chgData name="Kay Summers" userId="S::kay.summers@northumberland.gov.uk::7fb1c02b-0a52-4d1f-82cb-24d53d3510eb" providerId="AD" clId="Web-{EFA0CC2A-F7BF-553A-B768-4281E697B31D}" dt="2023-01-12T13:51:54.254" v="1" actId="20577"/>
      <pc:docMkLst>
        <pc:docMk/>
      </pc:docMkLst>
      <pc:sldChg chg="modSp">
        <pc:chgData name="Kay Summers" userId="S::kay.summers@northumberland.gov.uk::7fb1c02b-0a52-4d1f-82cb-24d53d3510eb" providerId="AD" clId="Web-{EFA0CC2A-F7BF-553A-B768-4281E697B31D}" dt="2023-01-12T13:51:54.254" v="1" actId="20577"/>
        <pc:sldMkLst>
          <pc:docMk/>
          <pc:sldMk cId="3348561880" sldId="314"/>
        </pc:sldMkLst>
        <pc:spChg chg="mod">
          <ac:chgData name="Kay Summers" userId="S::kay.summers@northumberland.gov.uk::7fb1c02b-0a52-4d1f-82cb-24d53d3510eb" providerId="AD" clId="Web-{EFA0CC2A-F7BF-553A-B768-4281E697B31D}" dt="2023-01-12T13:51:54.254" v="1" actId="20577"/>
          <ac:spMkLst>
            <pc:docMk/>
            <pc:sldMk cId="3348561880" sldId="314"/>
            <ac:spMk id="15" creationId="{7335A6E8-C334-4E38-81BC-2D8EBECC93AB}"/>
          </ac:spMkLst>
        </pc:spChg>
      </pc:sldChg>
    </pc:docChg>
  </pc:docChgLst>
  <pc:docChgLst>
    <pc:chgData name="Theresa Iley" userId="S::theresa.iley@northumberland.gov.uk::4fb9422d-2c16-42d9-aa1d-3cc0fb59c5fd" providerId="AD" clId="Web-{54EC1BF9-0F8F-75FD-5000-552AD382F069}"/>
    <pc:docChg chg="modSld">
      <pc:chgData name="Theresa Iley" userId="S::theresa.iley@northumberland.gov.uk::4fb9422d-2c16-42d9-aa1d-3cc0fb59c5fd" providerId="AD" clId="Web-{54EC1BF9-0F8F-75FD-5000-552AD382F069}" dt="2022-11-22T12:52:52.402" v="2146" actId="20577"/>
      <pc:docMkLst>
        <pc:docMk/>
      </pc:docMkLst>
      <pc:sldChg chg="modSp">
        <pc:chgData name="Theresa Iley" userId="S::theresa.iley@northumberland.gov.uk::4fb9422d-2c16-42d9-aa1d-3cc0fb59c5fd" providerId="AD" clId="Web-{54EC1BF9-0F8F-75FD-5000-552AD382F069}" dt="2022-11-22T12:52:52.402" v="2146" actId="20577"/>
        <pc:sldMkLst>
          <pc:docMk/>
          <pc:sldMk cId="3499211914" sldId="317"/>
        </pc:sldMkLst>
        <pc:spChg chg="mod">
          <ac:chgData name="Theresa Iley" userId="S::theresa.iley@northumberland.gov.uk::4fb9422d-2c16-42d9-aa1d-3cc0fb59c5fd" providerId="AD" clId="Web-{54EC1BF9-0F8F-75FD-5000-552AD382F069}" dt="2022-11-22T12:52:52.402" v="2146" actId="20577"/>
          <ac:spMkLst>
            <pc:docMk/>
            <pc:sldMk cId="3499211914" sldId="317"/>
            <ac:spMk id="10" creationId="{CC1D5F51-5689-44CF-A084-A0E3C1E22F7D}"/>
          </ac:spMkLst>
        </pc:spChg>
      </pc:sldChg>
      <pc:sldChg chg="modSp">
        <pc:chgData name="Theresa Iley" userId="S::theresa.iley@northumberland.gov.uk::4fb9422d-2c16-42d9-aa1d-3cc0fb59c5fd" providerId="AD" clId="Web-{54EC1BF9-0F8F-75FD-5000-552AD382F069}" dt="2022-11-22T09:48:23.690" v="377" actId="20577"/>
        <pc:sldMkLst>
          <pc:docMk/>
          <pc:sldMk cId="3783916499" sldId="319"/>
        </pc:sldMkLst>
        <pc:spChg chg="mod">
          <ac:chgData name="Theresa Iley" userId="S::theresa.iley@northumberland.gov.uk::4fb9422d-2c16-42d9-aa1d-3cc0fb59c5fd" providerId="AD" clId="Web-{54EC1BF9-0F8F-75FD-5000-552AD382F069}" dt="2022-11-22T09:48:23.690" v="377" actId="20577"/>
          <ac:spMkLst>
            <pc:docMk/>
            <pc:sldMk cId="3783916499" sldId="319"/>
            <ac:spMk id="2" creationId="{34211A99-4ED4-7A9A-9B2C-CFD662F90A4B}"/>
          </ac:spMkLst>
        </pc:spChg>
        <pc:spChg chg="mod">
          <ac:chgData name="Theresa Iley" userId="S::theresa.iley@northumberland.gov.uk::4fb9422d-2c16-42d9-aa1d-3cc0fb59c5fd" providerId="AD" clId="Web-{54EC1BF9-0F8F-75FD-5000-552AD382F069}" dt="2022-11-22T09:45:23.008" v="248" actId="20577"/>
          <ac:spMkLst>
            <pc:docMk/>
            <pc:sldMk cId="3783916499" sldId="319"/>
            <ac:spMk id="13" creationId="{00D52687-2BFC-49DC-B98F-F47EFE54D2C6}"/>
          </ac:spMkLst>
        </pc:spChg>
      </pc:sldChg>
    </pc:docChg>
  </pc:docChgLst>
  <pc:docChgLst>
    <pc:chgData clId="Web-{9E8E3B90-9341-ACA9-50EC-5911B65812D2}"/>
    <pc:docChg chg="modSld">
      <pc:chgData name="" userId="" providerId="" clId="Web-{9E8E3B90-9341-ACA9-50EC-5911B65812D2}" dt="2022-12-06T11:47:22.078" v="0" actId="20577"/>
      <pc:docMkLst>
        <pc:docMk/>
      </pc:docMkLst>
      <pc:sldChg chg="modSp">
        <pc:chgData name="" userId="" providerId="" clId="Web-{9E8E3B90-9341-ACA9-50EC-5911B65812D2}" dt="2022-12-06T11:47:22.078" v="0" actId="20577"/>
        <pc:sldMkLst>
          <pc:docMk/>
          <pc:sldMk cId="402639749" sldId="290"/>
        </pc:sldMkLst>
        <pc:spChg chg="mod">
          <ac:chgData name="" userId="" providerId="" clId="Web-{9E8E3B90-9341-ACA9-50EC-5911B65812D2}" dt="2022-12-06T11:47:22.078" v="0" actId="20577"/>
          <ac:spMkLst>
            <pc:docMk/>
            <pc:sldMk cId="402639749" sldId="290"/>
            <ac:spMk id="15" creationId="{7335A6E8-C334-4E38-81BC-2D8EBECC93AB}"/>
          </ac:spMkLst>
        </pc:spChg>
      </pc:sldChg>
    </pc:docChg>
  </pc:docChgLst>
  <pc:docChgLst>
    <pc:chgData name="Theresa Iley" userId="S::theresa.iley@northumberland.gov.uk::4fb9422d-2c16-42d9-aa1d-3cc0fb59c5fd" providerId="AD" clId="Web-{FC1F5453-A0A3-D305-D767-70534915B0F7}"/>
    <pc:docChg chg="modSld">
      <pc:chgData name="Theresa Iley" userId="S::theresa.iley@northumberland.gov.uk::4fb9422d-2c16-42d9-aa1d-3cc0fb59c5fd" providerId="AD" clId="Web-{FC1F5453-A0A3-D305-D767-70534915B0F7}" dt="2022-11-17T16:07:09.687" v="1851" actId="20577"/>
      <pc:docMkLst>
        <pc:docMk/>
      </pc:docMkLst>
      <pc:sldChg chg="modSp">
        <pc:chgData name="Theresa Iley" userId="S::theresa.iley@northumberland.gov.uk::4fb9422d-2c16-42d9-aa1d-3cc0fb59c5fd" providerId="AD" clId="Web-{FC1F5453-A0A3-D305-D767-70534915B0F7}" dt="2022-11-17T16:07:09.687" v="1851" actId="20577"/>
        <pc:sldMkLst>
          <pc:docMk/>
          <pc:sldMk cId="3499211914" sldId="317"/>
        </pc:sldMkLst>
        <pc:spChg chg="mod">
          <ac:chgData name="Theresa Iley" userId="S::theresa.iley@northumberland.gov.uk::4fb9422d-2c16-42d9-aa1d-3cc0fb59c5fd" providerId="AD" clId="Web-{FC1F5453-A0A3-D305-D767-70534915B0F7}" dt="2022-11-17T16:07:09.687" v="1851" actId="20577"/>
          <ac:spMkLst>
            <pc:docMk/>
            <pc:sldMk cId="3499211914" sldId="317"/>
            <ac:spMk id="10" creationId="{CC1D5F51-5689-44CF-A084-A0E3C1E22F7D}"/>
          </ac:spMkLst>
        </pc:spChg>
      </pc:sldChg>
    </pc:docChg>
  </pc:docChgLst>
  <pc:docChgLst>
    <pc:chgData name="Lesley Kelly" userId="S::lesley.kelly@northumberland.gov.uk::e027adb5-9fa9-401f-b7d2-26f922a43193" providerId="AD" clId="Web-{408C11A2-FE18-0402-ECC3-F817897ADE8B}"/>
    <pc:docChg chg="modSld">
      <pc:chgData name="Lesley Kelly" userId="S::lesley.kelly@northumberland.gov.uk::e027adb5-9fa9-401f-b7d2-26f922a43193" providerId="AD" clId="Web-{408C11A2-FE18-0402-ECC3-F817897ADE8B}" dt="2023-02-16T12:51:58.016" v="8434"/>
      <pc:docMkLst>
        <pc:docMk/>
      </pc:docMkLst>
      <pc:sldChg chg="delSp modSp">
        <pc:chgData name="Lesley Kelly" userId="S::lesley.kelly@northumberland.gov.uk::e027adb5-9fa9-401f-b7d2-26f922a43193" providerId="AD" clId="Web-{408C11A2-FE18-0402-ECC3-F817897ADE8B}" dt="2023-02-16T12:47:35.959" v="8424"/>
        <pc:sldMkLst>
          <pc:docMk/>
          <pc:sldMk cId="662030899" sldId="261"/>
        </pc:sldMkLst>
        <pc:spChg chg="mod">
          <ac:chgData name="Lesley Kelly" userId="S::lesley.kelly@northumberland.gov.uk::e027adb5-9fa9-401f-b7d2-26f922a43193" providerId="AD" clId="Web-{408C11A2-FE18-0402-ECC3-F817897ADE8B}" dt="2023-02-16T08:10:57.710" v="815" actId="20577"/>
          <ac:spMkLst>
            <pc:docMk/>
            <pc:sldMk cId="662030899" sldId="261"/>
            <ac:spMk id="5" creationId="{7ED3F259-B8C7-4CC3-B103-8E2A56411F16}"/>
          </ac:spMkLst>
        </pc:spChg>
        <pc:graphicFrameChg chg="mod modGraphic">
          <ac:chgData name="Lesley Kelly" userId="S::lesley.kelly@northumberland.gov.uk::e027adb5-9fa9-401f-b7d2-26f922a43193" providerId="AD" clId="Web-{408C11A2-FE18-0402-ECC3-F817897ADE8B}" dt="2023-02-16T12:47:35.959" v="8424"/>
          <ac:graphicFrameMkLst>
            <pc:docMk/>
            <pc:sldMk cId="662030899" sldId="261"/>
            <ac:graphicFrameMk id="8" creationId="{8B35B358-7094-E91D-04DF-8511B142C058}"/>
          </ac:graphicFrameMkLst>
        </pc:graphicFrameChg>
        <pc:graphicFrameChg chg="del mod modGraphic">
          <ac:chgData name="Lesley Kelly" userId="S::lesley.kelly@northumberland.gov.uk::e027adb5-9fa9-401f-b7d2-26f922a43193" providerId="AD" clId="Web-{408C11A2-FE18-0402-ECC3-F817897ADE8B}" dt="2023-02-16T08:00:53.155" v="733"/>
          <ac:graphicFrameMkLst>
            <pc:docMk/>
            <pc:sldMk cId="662030899" sldId="261"/>
            <ac:graphicFrameMk id="9" creationId="{722FA73C-3FF0-10B4-1DAD-BC47818D8821}"/>
          </ac:graphicFrameMkLst>
        </pc:graphicFrameChg>
        <pc:picChg chg="mod">
          <ac:chgData name="Lesley Kelly" userId="S::lesley.kelly@northumberland.gov.uk::e027adb5-9fa9-401f-b7d2-26f922a43193" providerId="AD" clId="Web-{408C11A2-FE18-0402-ECC3-F817897ADE8B}" dt="2023-02-16T09:59:35.450" v="4829" actId="1076"/>
          <ac:picMkLst>
            <pc:docMk/>
            <pc:sldMk cId="662030899" sldId="261"/>
            <ac:picMk id="6" creationId="{F80D3B4E-9779-03A6-B2C6-1CB20A65F8EE}"/>
          </ac:picMkLst>
        </pc:picChg>
        <pc:picChg chg="mod">
          <ac:chgData name="Lesley Kelly" userId="S::lesley.kelly@northumberland.gov.uk::e027adb5-9fa9-401f-b7d2-26f922a43193" providerId="AD" clId="Web-{408C11A2-FE18-0402-ECC3-F817897ADE8B}" dt="2023-02-16T09:59:42.951" v="4830" actId="1076"/>
          <ac:picMkLst>
            <pc:docMk/>
            <pc:sldMk cId="662030899" sldId="261"/>
            <ac:picMk id="7" creationId="{33963700-44AA-597D-FA45-1F96A91AEAB7}"/>
          </ac:picMkLst>
        </pc:picChg>
        <pc:picChg chg="mod">
          <ac:chgData name="Lesley Kelly" userId="S::lesley.kelly@northumberland.gov.uk::e027adb5-9fa9-401f-b7d2-26f922a43193" providerId="AD" clId="Web-{408C11A2-FE18-0402-ECC3-F817897ADE8B}" dt="2023-02-16T08:07:25.311" v="771" actId="14100"/>
          <ac:picMkLst>
            <pc:docMk/>
            <pc:sldMk cId="662030899" sldId="261"/>
            <ac:picMk id="11" creationId="{72E36386-29FE-4FB6-9E44-84BCD4ED2CCC}"/>
          </ac:picMkLst>
        </pc:picChg>
      </pc:sldChg>
      <pc:sldChg chg="modSp">
        <pc:chgData name="Lesley Kelly" userId="S::lesley.kelly@northumberland.gov.uk::e027adb5-9fa9-401f-b7d2-26f922a43193" providerId="AD" clId="Web-{408C11A2-FE18-0402-ECC3-F817897ADE8B}" dt="2023-02-16T11:54:19.718" v="7905" actId="14100"/>
        <pc:sldMkLst>
          <pc:docMk/>
          <pc:sldMk cId="3638104630" sldId="270"/>
        </pc:sldMkLst>
        <pc:spChg chg="mod">
          <ac:chgData name="Lesley Kelly" userId="S::lesley.kelly@northumberland.gov.uk::e027adb5-9fa9-401f-b7d2-26f922a43193" providerId="AD" clId="Web-{408C11A2-FE18-0402-ECC3-F817897ADE8B}" dt="2023-02-16T11:53:27.091" v="7896" actId="20577"/>
          <ac:spMkLst>
            <pc:docMk/>
            <pc:sldMk cId="3638104630" sldId="270"/>
            <ac:spMk id="10" creationId="{CC1D5F51-5689-44CF-A084-A0E3C1E22F7D}"/>
          </ac:spMkLst>
        </pc:spChg>
        <pc:spChg chg="mod">
          <ac:chgData name="Lesley Kelly" userId="S::lesley.kelly@northumberland.gov.uk::e027adb5-9fa9-401f-b7d2-26f922a43193" providerId="AD" clId="Web-{408C11A2-FE18-0402-ECC3-F817897ADE8B}" dt="2023-02-16T11:54:06.577" v="7904" actId="20577"/>
          <ac:spMkLst>
            <pc:docMk/>
            <pc:sldMk cId="3638104630" sldId="270"/>
            <ac:spMk id="12" creationId="{662E1871-ED68-430F-AE71-0882A4407046}"/>
          </ac:spMkLst>
        </pc:spChg>
        <pc:spChg chg="mod">
          <ac:chgData name="Lesley Kelly" userId="S::lesley.kelly@northumberland.gov.uk::e027adb5-9fa9-401f-b7d2-26f922a43193" providerId="AD" clId="Web-{408C11A2-FE18-0402-ECC3-F817897ADE8B}" dt="2023-02-16T11:53:41.013" v="7899" actId="20577"/>
          <ac:spMkLst>
            <pc:docMk/>
            <pc:sldMk cId="3638104630" sldId="270"/>
            <ac:spMk id="13" creationId="{EDA12841-6AAE-4F89-AB79-7ACAD474D72E}"/>
          </ac:spMkLst>
        </pc:spChg>
        <pc:spChg chg="mod">
          <ac:chgData name="Lesley Kelly" userId="S::lesley.kelly@northumberland.gov.uk::e027adb5-9fa9-401f-b7d2-26f922a43193" providerId="AD" clId="Web-{408C11A2-FE18-0402-ECC3-F817897ADE8B}" dt="2023-02-16T11:53:46.467" v="7901" actId="20577"/>
          <ac:spMkLst>
            <pc:docMk/>
            <pc:sldMk cId="3638104630" sldId="270"/>
            <ac:spMk id="14" creationId="{29628551-2369-4A82-8639-22627CA35FBB}"/>
          </ac:spMkLst>
        </pc:spChg>
        <pc:spChg chg="mod">
          <ac:chgData name="Lesley Kelly" userId="S::lesley.kelly@northumberland.gov.uk::e027adb5-9fa9-401f-b7d2-26f922a43193" providerId="AD" clId="Web-{408C11A2-FE18-0402-ECC3-F817897ADE8B}" dt="2023-02-16T11:54:19.718" v="7905" actId="14100"/>
          <ac:spMkLst>
            <pc:docMk/>
            <pc:sldMk cId="3638104630" sldId="270"/>
            <ac:spMk id="15" creationId="{7335A6E8-C334-4E38-81BC-2D8EBECC93AB}"/>
          </ac:spMkLst>
        </pc:spChg>
        <pc:spChg chg="mod">
          <ac:chgData name="Lesley Kelly" userId="S::lesley.kelly@northumberland.gov.uk::e027adb5-9fa9-401f-b7d2-26f922a43193" providerId="AD" clId="Web-{408C11A2-FE18-0402-ECC3-F817897ADE8B}" dt="2023-02-16T11:53:50.404" v="7902" actId="20577"/>
          <ac:spMkLst>
            <pc:docMk/>
            <pc:sldMk cId="3638104630" sldId="270"/>
            <ac:spMk id="17" creationId="{982204F2-28E5-4FD2-A65F-86A22F471D58}"/>
          </ac:spMkLst>
        </pc:spChg>
      </pc:sldChg>
      <pc:sldChg chg="modSp">
        <pc:chgData name="Lesley Kelly" userId="S::lesley.kelly@northumberland.gov.uk::e027adb5-9fa9-401f-b7d2-26f922a43193" providerId="AD" clId="Web-{408C11A2-FE18-0402-ECC3-F817897ADE8B}" dt="2023-02-16T12:26:00.495" v="8350" actId="20577"/>
        <pc:sldMkLst>
          <pc:docMk/>
          <pc:sldMk cId="3320956257" sldId="275"/>
        </pc:sldMkLst>
        <pc:spChg chg="mod">
          <ac:chgData name="Lesley Kelly" userId="S::lesley.kelly@northumberland.gov.uk::e027adb5-9fa9-401f-b7d2-26f922a43193" providerId="AD" clId="Web-{408C11A2-FE18-0402-ECC3-F817897ADE8B}" dt="2023-02-16T12:26:00.495" v="8350" actId="20577"/>
          <ac:spMkLst>
            <pc:docMk/>
            <pc:sldMk cId="3320956257" sldId="275"/>
            <ac:spMk id="75" creationId="{00000000-0000-0000-0000-000000000000}"/>
          </ac:spMkLst>
        </pc:spChg>
      </pc:sldChg>
      <pc:sldChg chg="modSp">
        <pc:chgData name="Lesley Kelly" userId="S::lesley.kelly@northumberland.gov.uk::e027adb5-9fa9-401f-b7d2-26f922a43193" providerId="AD" clId="Web-{408C11A2-FE18-0402-ECC3-F817897ADE8B}" dt="2023-02-16T12:25:12.321" v="8335" actId="20577"/>
        <pc:sldMkLst>
          <pc:docMk/>
          <pc:sldMk cId="2496560171" sldId="287"/>
        </pc:sldMkLst>
        <pc:spChg chg="mod">
          <ac:chgData name="Lesley Kelly" userId="S::lesley.kelly@northumberland.gov.uk::e027adb5-9fa9-401f-b7d2-26f922a43193" providerId="AD" clId="Web-{408C11A2-FE18-0402-ECC3-F817897ADE8B}" dt="2023-02-16T12:25:12.321" v="8335" actId="20577"/>
          <ac:spMkLst>
            <pc:docMk/>
            <pc:sldMk cId="2496560171" sldId="287"/>
            <ac:spMk id="15" creationId="{7335A6E8-C334-4E38-81BC-2D8EBECC93AB}"/>
          </ac:spMkLst>
        </pc:spChg>
      </pc:sldChg>
      <pc:sldChg chg="modSp">
        <pc:chgData name="Lesley Kelly" userId="S::lesley.kelly@northumberland.gov.uk::e027adb5-9fa9-401f-b7d2-26f922a43193" providerId="AD" clId="Web-{408C11A2-FE18-0402-ECC3-F817897ADE8B}" dt="2023-02-16T11:27:15.264" v="7531" actId="20577"/>
        <pc:sldMkLst>
          <pc:docMk/>
          <pc:sldMk cId="402639749" sldId="290"/>
        </pc:sldMkLst>
        <pc:spChg chg="mod">
          <ac:chgData name="Lesley Kelly" userId="S::lesley.kelly@northumberland.gov.uk::e027adb5-9fa9-401f-b7d2-26f922a43193" providerId="AD" clId="Web-{408C11A2-FE18-0402-ECC3-F817897ADE8B}" dt="2023-02-16T11:27:15.264" v="7531" actId="20577"/>
          <ac:spMkLst>
            <pc:docMk/>
            <pc:sldMk cId="402639749" sldId="290"/>
            <ac:spMk id="15" creationId="{7335A6E8-C334-4E38-81BC-2D8EBECC93AB}"/>
          </ac:spMkLst>
        </pc:spChg>
      </pc:sldChg>
      <pc:sldChg chg="modSp">
        <pc:chgData name="Lesley Kelly" userId="S::lesley.kelly@northumberland.gov.uk::e027adb5-9fa9-401f-b7d2-26f922a43193" providerId="AD" clId="Web-{408C11A2-FE18-0402-ECC3-F817897ADE8B}" dt="2023-02-16T12:13:06.183" v="8040" actId="20577"/>
        <pc:sldMkLst>
          <pc:docMk/>
          <pc:sldMk cId="3429467012" sldId="303"/>
        </pc:sldMkLst>
        <pc:spChg chg="mod">
          <ac:chgData name="Lesley Kelly" userId="S::lesley.kelly@northumberland.gov.uk::e027adb5-9fa9-401f-b7d2-26f922a43193" providerId="AD" clId="Web-{408C11A2-FE18-0402-ECC3-F817897ADE8B}" dt="2023-02-16T12:12:56.574" v="8039" actId="20577"/>
          <ac:spMkLst>
            <pc:docMk/>
            <pc:sldMk cId="3429467012" sldId="303"/>
            <ac:spMk id="5" creationId="{7ED3F259-B8C7-4CC3-B103-8E2A56411F16}"/>
          </ac:spMkLst>
        </pc:spChg>
        <pc:spChg chg="mod">
          <ac:chgData name="Lesley Kelly" userId="S::lesley.kelly@northumberland.gov.uk::e027adb5-9fa9-401f-b7d2-26f922a43193" providerId="AD" clId="Web-{408C11A2-FE18-0402-ECC3-F817897ADE8B}" dt="2023-02-16T12:13:06.183" v="8040" actId="20577"/>
          <ac:spMkLst>
            <pc:docMk/>
            <pc:sldMk cId="3429467012" sldId="303"/>
            <ac:spMk id="13" creationId="{00D52687-2BFC-49DC-B98F-F47EFE54D2C6}"/>
          </ac:spMkLst>
        </pc:spChg>
        <pc:picChg chg="mod">
          <ac:chgData name="Lesley Kelly" userId="S::lesley.kelly@northumberland.gov.uk::e027adb5-9fa9-401f-b7d2-26f922a43193" providerId="AD" clId="Web-{408C11A2-FE18-0402-ECC3-F817897ADE8B}" dt="2023-02-16T12:12:33.620" v="8038" actId="1076"/>
          <ac:picMkLst>
            <pc:docMk/>
            <pc:sldMk cId="3429467012" sldId="303"/>
            <ac:picMk id="2" creationId="{C3258F2F-4425-B45C-F6B1-4588EF604577}"/>
          </ac:picMkLst>
        </pc:picChg>
        <pc:picChg chg="mod">
          <ac:chgData name="Lesley Kelly" userId="S::lesley.kelly@northumberland.gov.uk::e027adb5-9fa9-401f-b7d2-26f922a43193" providerId="AD" clId="Web-{408C11A2-FE18-0402-ECC3-F817897ADE8B}" dt="2023-02-16T12:12:16.713" v="8035" actId="1076"/>
          <ac:picMkLst>
            <pc:docMk/>
            <pc:sldMk cId="3429467012" sldId="303"/>
            <ac:picMk id="6" creationId="{3D1F8C6A-0F1B-35EE-1C39-9E5FDD12492D}"/>
          </ac:picMkLst>
        </pc:picChg>
        <pc:picChg chg="mod">
          <ac:chgData name="Lesley Kelly" userId="S::lesley.kelly@northumberland.gov.uk::e027adb5-9fa9-401f-b7d2-26f922a43193" providerId="AD" clId="Web-{408C11A2-FE18-0402-ECC3-F817897ADE8B}" dt="2023-02-16T11:59:13.885" v="7909" actId="14100"/>
          <ac:picMkLst>
            <pc:docMk/>
            <pc:sldMk cId="3429467012" sldId="303"/>
            <ac:picMk id="11" creationId="{72E36386-29FE-4FB6-9E44-84BCD4ED2CCC}"/>
          </ac:picMkLst>
        </pc:picChg>
      </pc:sldChg>
      <pc:sldChg chg="delSp modSp">
        <pc:chgData name="Lesley Kelly" userId="S::lesley.kelly@northumberland.gov.uk::e027adb5-9fa9-401f-b7d2-26f922a43193" providerId="AD" clId="Web-{408C11A2-FE18-0402-ECC3-F817897ADE8B}" dt="2023-02-16T11:20:04.779" v="7479" actId="1076"/>
        <pc:sldMkLst>
          <pc:docMk/>
          <pc:sldMk cId="2343749595" sldId="308"/>
        </pc:sldMkLst>
        <pc:spChg chg="mod">
          <ac:chgData name="Lesley Kelly" userId="S::lesley.kelly@northumberland.gov.uk::e027adb5-9fa9-401f-b7d2-26f922a43193" providerId="AD" clId="Web-{408C11A2-FE18-0402-ECC3-F817897ADE8B}" dt="2023-02-16T11:18:59.604" v="7472" actId="20577"/>
          <ac:spMkLst>
            <pc:docMk/>
            <pc:sldMk cId="2343749595" sldId="308"/>
            <ac:spMk id="5" creationId="{7ED3F259-B8C7-4CC3-B103-8E2A56411F16}"/>
          </ac:spMkLst>
        </pc:spChg>
        <pc:spChg chg="mod">
          <ac:chgData name="Lesley Kelly" userId="S::lesley.kelly@northumberland.gov.uk::e027adb5-9fa9-401f-b7d2-26f922a43193" providerId="AD" clId="Web-{408C11A2-FE18-0402-ECC3-F817897ADE8B}" dt="2023-02-16T11:14:14.297" v="7195" actId="20577"/>
          <ac:spMkLst>
            <pc:docMk/>
            <pc:sldMk cId="2343749595" sldId="308"/>
            <ac:spMk id="13" creationId="{00D52687-2BFC-49DC-B98F-F47EFE54D2C6}"/>
          </ac:spMkLst>
        </pc:spChg>
        <pc:picChg chg="mod">
          <ac:chgData name="Lesley Kelly" userId="S::lesley.kelly@northumberland.gov.uk::e027adb5-9fa9-401f-b7d2-26f922a43193" providerId="AD" clId="Web-{408C11A2-FE18-0402-ECC3-F817897ADE8B}" dt="2023-02-16T11:20:04.779" v="7479" actId="1076"/>
          <ac:picMkLst>
            <pc:docMk/>
            <pc:sldMk cId="2343749595" sldId="308"/>
            <ac:picMk id="6" creationId="{B8B796E1-A09F-3E00-2F7E-5CD4DA8F5F24}"/>
          </ac:picMkLst>
        </pc:picChg>
        <pc:picChg chg="mod">
          <ac:chgData name="Lesley Kelly" userId="S::lesley.kelly@northumberland.gov.uk::e027adb5-9fa9-401f-b7d2-26f922a43193" providerId="AD" clId="Web-{408C11A2-FE18-0402-ECC3-F817897ADE8B}" dt="2023-02-16T10:56:56.256" v="6896" actId="14100"/>
          <ac:picMkLst>
            <pc:docMk/>
            <pc:sldMk cId="2343749595" sldId="308"/>
            <ac:picMk id="11" creationId="{72E36386-29FE-4FB6-9E44-84BCD4ED2CCC}"/>
          </ac:picMkLst>
        </pc:picChg>
        <pc:picChg chg="del mod modCrop">
          <ac:chgData name="Lesley Kelly" userId="S::lesley.kelly@northumberland.gov.uk::e027adb5-9fa9-401f-b7d2-26f922a43193" providerId="AD" clId="Web-{408C11A2-FE18-0402-ECC3-F817897ADE8B}" dt="2023-02-16T11:19:14.589" v="7476"/>
          <ac:picMkLst>
            <pc:docMk/>
            <pc:sldMk cId="2343749595" sldId="308"/>
            <ac:picMk id="12" creationId="{566175A7-DE27-0FCA-674B-8F160BDDFA41}"/>
          </ac:picMkLst>
        </pc:picChg>
      </pc:sldChg>
      <pc:sldChg chg="modSp">
        <pc:chgData name="Lesley Kelly" userId="S::lesley.kelly@northumberland.gov.uk::e027adb5-9fa9-401f-b7d2-26f922a43193" providerId="AD" clId="Web-{408C11A2-FE18-0402-ECC3-F817897ADE8B}" dt="2023-02-16T08:21:31.610" v="863" actId="1076"/>
        <pc:sldMkLst>
          <pc:docMk/>
          <pc:sldMk cId="3348561880" sldId="314"/>
        </pc:sldMkLst>
        <pc:spChg chg="mod">
          <ac:chgData name="Lesley Kelly" userId="S::lesley.kelly@northumberland.gov.uk::e027adb5-9fa9-401f-b7d2-26f922a43193" providerId="AD" clId="Web-{408C11A2-FE18-0402-ECC3-F817897ADE8B}" dt="2023-02-16T08:21:17.313" v="862" actId="1076"/>
          <ac:spMkLst>
            <pc:docMk/>
            <pc:sldMk cId="3348561880" sldId="314"/>
            <ac:spMk id="15" creationId="{7335A6E8-C334-4E38-81BC-2D8EBECC93AB}"/>
          </ac:spMkLst>
        </pc:spChg>
        <pc:graphicFrameChg chg="mod">
          <ac:chgData name="Lesley Kelly" userId="S::lesley.kelly@northumberland.gov.uk::e027adb5-9fa9-401f-b7d2-26f922a43193" providerId="AD" clId="Web-{408C11A2-FE18-0402-ECC3-F817897ADE8B}" dt="2023-02-16T08:21:31.610" v="863" actId="1076"/>
          <ac:graphicFrameMkLst>
            <pc:docMk/>
            <pc:sldMk cId="3348561880" sldId="314"/>
            <ac:graphicFrameMk id="12" creationId="{BA044B3E-3E3D-0F08-E18B-BBAD41181F53}"/>
          </ac:graphicFrameMkLst>
        </pc:graphicFrameChg>
      </pc:sldChg>
      <pc:sldChg chg="modSp">
        <pc:chgData name="Lesley Kelly" userId="S::lesley.kelly@northumberland.gov.uk::e027adb5-9fa9-401f-b7d2-26f922a43193" providerId="AD" clId="Web-{408C11A2-FE18-0402-ECC3-F817897ADE8B}" dt="2023-02-16T08:20:50.437" v="861" actId="14100"/>
        <pc:sldMkLst>
          <pc:docMk/>
          <pc:sldMk cId="2188294793" sldId="315"/>
        </pc:sldMkLst>
        <pc:spChg chg="mod">
          <ac:chgData name="Lesley Kelly" userId="S::lesley.kelly@northumberland.gov.uk::e027adb5-9fa9-401f-b7d2-26f922a43193" providerId="AD" clId="Web-{408C11A2-FE18-0402-ECC3-F817897ADE8B}" dt="2023-02-16T08:20:50.437" v="861" actId="14100"/>
          <ac:spMkLst>
            <pc:docMk/>
            <pc:sldMk cId="2188294793" sldId="315"/>
            <ac:spMk id="4" creationId="{732AC16C-B963-4EB6-89B5-5C493F62E19D}"/>
          </ac:spMkLst>
        </pc:spChg>
        <pc:graphicFrameChg chg="mod modGraphic">
          <ac:chgData name="Lesley Kelly" userId="S::lesley.kelly@northumberland.gov.uk::e027adb5-9fa9-401f-b7d2-26f922a43193" providerId="AD" clId="Web-{408C11A2-FE18-0402-ECC3-F817897ADE8B}" dt="2023-02-16T08:19:43.106" v="859"/>
          <ac:graphicFrameMkLst>
            <pc:docMk/>
            <pc:sldMk cId="2188294793" sldId="315"/>
            <ac:graphicFrameMk id="9" creationId="{0275630F-C6CA-4995-9B9F-AB0223ADA2A5}"/>
          </ac:graphicFrameMkLst>
        </pc:graphicFrameChg>
      </pc:sldChg>
      <pc:sldChg chg="modSp">
        <pc:chgData name="Lesley Kelly" userId="S::lesley.kelly@northumberland.gov.uk::e027adb5-9fa9-401f-b7d2-26f922a43193" providerId="AD" clId="Web-{408C11A2-FE18-0402-ECC3-F817897ADE8B}" dt="2023-02-16T12:51:58.016" v="8434"/>
        <pc:sldMkLst>
          <pc:docMk/>
          <pc:sldMk cId="1046979033" sldId="318"/>
        </pc:sldMkLst>
        <pc:spChg chg="mod">
          <ac:chgData name="Lesley Kelly" userId="S::lesley.kelly@northumberland.gov.uk::e027adb5-9fa9-401f-b7d2-26f922a43193" providerId="AD" clId="Web-{408C11A2-FE18-0402-ECC3-F817897ADE8B}" dt="2023-02-16T08:39:36.339" v="1402" actId="20577"/>
          <ac:spMkLst>
            <pc:docMk/>
            <pc:sldMk cId="1046979033" sldId="318"/>
            <ac:spMk id="9" creationId="{0AC4A876-BEA2-CF23-1A16-9EBF7AB23509}"/>
          </ac:spMkLst>
        </pc:spChg>
        <pc:graphicFrameChg chg="mod modGraphic">
          <ac:chgData name="Lesley Kelly" userId="S::lesley.kelly@northumberland.gov.uk::e027adb5-9fa9-401f-b7d2-26f922a43193" providerId="AD" clId="Web-{408C11A2-FE18-0402-ECC3-F817897ADE8B}" dt="2023-02-16T12:51:58.016" v="8434"/>
          <ac:graphicFrameMkLst>
            <pc:docMk/>
            <pc:sldMk cId="1046979033" sldId="318"/>
            <ac:graphicFrameMk id="8" creationId="{AE844589-9EB0-D53D-8E82-914DB6C64233}"/>
          </ac:graphicFrameMkLst>
        </pc:graphicFrameChg>
        <pc:graphicFrameChg chg="mod modGraphic">
          <ac:chgData name="Lesley Kelly" userId="S::lesley.kelly@northumberland.gov.uk::e027adb5-9fa9-401f-b7d2-26f922a43193" providerId="AD" clId="Web-{408C11A2-FE18-0402-ECC3-F817897ADE8B}" dt="2023-02-16T08:50:35.333" v="1672"/>
          <ac:graphicFrameMkLst>
            <pc:docMk/>
            <pc:sldMk cId="1046979033" sldId="318"/>
            <ac:graphicFrameMk id="12" creationId="{4C791647-AFAA-5BC6-19A4-DAB9989530FC}"/>
          </ac:graphicFrameMkLst>
        </pc:graphicFrameChg>
      </pc:sldChg>
      <pc:sldChg chg="modSp">
        <pc:chgData name="Lesley Kelly" userId="S::lesley.kelly@northumberland.gov.uk::e027adb5-9fa9-401f-b7d2-26f922a43193" providerId="AD" clId="Web-{408C11A2-FE18-0402-ECC3-F817897ADE8B}" dt="2023-02-16T09:58:27.120" v="4826"/>
        <pc:sldMkLst>
          <pc:docMk/>
          <pc:sldMk cId="3783916499" sldId="319"/>
        </pc:sldMkLst>
        <pc:spChg chg="mod">
          <ac:chgData name="Lesley Kelly" userId="S::lesley.kelly@northumberland.gov.uk::e027adb5-9fa9-401f-b7d2-26f922a43193" providerId="AD" clId="Web-{408C11A2-FE18-0402-ECC3-F817897ADE8B}" dt="2023-02-16T08:34:06.920" v="1267" actId="20577"/>
          <ac:spMkLst>
            <pc:docMk/>
            <pc:sldMk cId="3783916499" sldId="319"/>
            <ac:spMk id="2" creationId="{34211A99-4ED4-7A9A-9B2C-CFD662F90A4B}"/>
          </ac:spMkLst>
        </pc:spChg>
        <pc:spChg chg="mod">
          <ac:chgData name="Lesley Kelly" userId="S::lesley.kelly@northumberland.gov.uk::e027adb5-9fa9-401f-b7d2-26f922a43193" providerId="AD" clId="Web-{408C11A2-FE18-0402-ECC3-F817897ADE8B}" dt="2023-02-16T08:37:16.943" v="1398" actId="20577"/>
          <ac:spMkLst>
            <pc:docMk/>
            <pc:sldMk cId="3783916499" sldId="319"/>
            <ac:spMk id="13" creationId="{00D52687-2BFC-49DC-B98F-F47EFE54D2C6}"/>
          </ac:spMkLst>
        </pc:spChg>
        <pc:picChg chg="mod">
          <ac:chgData name="Lesley Kelly" userId="S::lesley.kelly@northumberland.gov.uk::e027adb5-9fa9-401f-b7d2-26f922a43193" providerId="AD" clId="Web-{408C11A2-FE18-0402-ECC3-F817897ADE8B}" dt="2023-02-16T08:23:22.552" v="869" actId="1076"/>
          <ac:picMkLst>
            <pc:docMk/>
            <pc:sldMk cId="3783916499" sldId="319"/>
            <ac:picMk id="6" creationId="{F25BB647-47D0-9176-F7F8-6F5B3DC21350}"/>
          </ac:picMkLst>
        </pc:picChg>
        <pc:picChg chg="mod">
          <ac:chgData name="Lesley Kelly" userId="S::lesley.kelly@northumberland.gov.uk::e027adb5-9fa9-401f-b7d2-26f922a43193" providerId="AD" clId="Web-{408C11A2-FE18-0402-ECC3-F817897ADE8B}" dt="2023-02-16T08:23:29.943" v="871" actId="1076"/>
          <ac:picMkLst>
            <pc:docMk/>
            <pc:sldMk cId="3783916499" sldId="319"/>
            <ac:picMk id="11" creationId="{72E36386-29FE-4FB6-9E44-84BCD4ED2CCC}"/>
          </ac:picMkLst>
        </pc:picChg>
        <pc:picChg chg="mod">
          <ac:chgData name="Lesley Kelly" userId="S::lesley.kelly@northumberland.gov.uk::e027adb5-9fa9-401f-b7d2-26f922a43193" providerId="AD" clId="Web-{408C11A2-FE18-0402-ECC3-F817897ADE8B}" dt="2023-02-16T09:58:27.120" v="4826"/>
          <ac:picMkLst>
            <pc:docMk/>
            <pc:sldMk cId="3783916499" sldId="319"/>
            <ac:picMk id="57" creationId="{720E070F-FBCF-8E4F-96B5-479D3F651D2E}"/>
          </ac:picMkLst>
        </pc:picChg>
      </pc:sldChg>
      <pc:sldChg chg="modSp">
        <pc:chgData name="Lesley Kelly" userId="S::lesley.kelly@northumberland.gov.uk::e027adb5-9fa9-401f-b7d2-26f922a43193" providerId="AD" clId="Web-{408C11A2-FE18-0402-ECC3-F817897ADE8B}" dt="2023-02-16T10:13:43.405" v="5288" actId="14100"/>
        <pc:sldMkLst>
          <pc:docMk/>
          <pc:sldMk cId="514458203" sldId="320"/>
        </pc:sldMkLst>
        <pc:spChg chg="mod">
          <ac:chgData name="Lesley Kelly" userId="S::lesley.kelly@northumberland.gov.uk::e027adb5-9fa9-401f-b7d2-26f922a43193" providerId="AD" clId="Web-{408C11A2-FE18-0402-ECC3-F817897ADE8B}" dt="2023-02-16T10:13:43.405" v="5288" actId="14100"/>
          <ac:spMkLst>
            <pc:docMk/>
            <pc:sldMk cId="514458203" sldId="320"/>
            <ac:spMk id="10" creationId="{CC1D5F51-5689-44CF-A084-A0E3C1E22F7D}"/>
          </ac:spMkLst>
        </pc:spChg>
      </pc:sldChg>
      <pc:sldChg chg="modSp">
        <pc:chgData name="Lesley Kelly" userId="S::lesley.kelly@northumberland.gov.uk::e027adb5-9fa9-401f-b7d2-26f922a43193" providerId="AD" clId="Web-{408C11A2-FE18-0402-ECC3-F817897ADE8B}" dt="2023-02-16T09:43:05.146" v="4642" actId="14100"/>
        <pc:sldMkLst>
          <pc:docMk/>
          <pc:sldMk cId="96932836" sldId="321"/>
        </pc:sldMkLst>
        <pc:spChg chg="mod">
          <ac:chgData name="Lesley Kelly" userId="S::lesley.kelly@northumberland.gov.uk::e027adb5-9fa9-401f-b7d2-26f922a43193" providerId="AD" clId="Web-{408C11A2-FE18-0402-ECC3-F817897ADE8B}" dt="2023-02-16T09:43:05.146" v="4642" actId="14100"/>
          <ac:spMkLst>
            <pc:docMk/>
            <pc:sldMk cId="96932836" sldId="321"/>
            <ac:spMk id="5" creationId="{F602A024-11DD-C2B6-C551-89976878396B}"/>
          </ac:spMkLst>
        </pc:spChg>
        <pc:graphicFrameChg chg="mod modGraphic">
          <ac:chgData name="Lesley Kelly" userId="S::lesley.kelly@northumberland.gov.uk::e027adb5-9fa9-401f-b7d2-26f922a43193" providerId="AD" clId="Web-{408C11A2-FE18-0402-ECC3-F817897ADE8B}" dt="2023-02-16T09:42:25.832" v="4639"/>
          <ac:graphicFrameMkLst>
            <pc:docMk/>
            <pc:sldMk cId="96932836" sldId="321"/>
            <ac:graphicFrameMk id="3" creationId="{7ABD8DC2-895F-7A6D-D6F3-6DC00732D185}"/>
          </ac:graphicFrameMkLst>
        </pc:graphicFrameChg>
        <pc:graphicFrameChg chg="mod modGraphic">
          <ac:chgData name="Lesley Kelly" userId="S::lesley.kelly@northumberland.gov.uk::e027adb5-9fa9-401f-b7d2-26f922a43193" providerId="AD" clId="Web-{408C11A2-FE18-0402-ECC3-F817897ADE8B}" dt="2023-02-16T09:42:17.285" v="4637"/>
          <ac:graphicFrameMkLst>
            <pc:docMk/>
            <pc:sldMk cId="96932836" sldId="321"/>
            <ac:graphicFrameMk id="4" creationId="{201EDCD6-AF76-CF53-2B1E-25D311C847CA}"/>
          </ac:graphicFrameMkLst>
        </pc:graphicFrameChg>
      </pc:sldChg>
      <pc:sldChg chg="addSp delSp modSp">
        <pc:chgData name="Lesley Kelly" userId="S::lesley.kelly@northumberland.gov.uk::e027adb5-9fa9-401f-b7d2-26f922a43193" providerId="AD" clId="Web-{408C11A2-FE18-0402-ECC3-F817897ADE8B}" dt="2023-02-16T10:55:26.424" v="6892" actId="14100"/>
        <pc:sldMkLst>
          <pc:docMk/>
          <pc:sldMk cId="2764878490" sldId="324"/>
        </pc:sldMkLst>
        <pc:spChg chg="del mod">
          <ac:chgData name="Lesley Kelly" userId="S::lesley.kelly@northumberland.gov.uk::e027adb5-9fa9-401f-b7d2-26f922a43193" providerId="AD" clId="Web-{408C11A2-FE18-0402-ECC3-F817897ADE8B}" dt="2023-02-16T10:22:15.207" v="5835"/>
          <ac:spMkLst>
            <pc:docMk/>
            <pc:sldMk cId="2764878490" sldId="324"/>
            <ac:spMk id="2" creationId="{1CBCCC85-9350-5314-72D8-D4C348CDB3F2}"/>
          </ac:spMkLst>
        </pc:spChg>
        <pc:spChg chg="add del mod">
          <ac:chgData name="Lesley Kelly" userId="S::lesley.kelly@northumberland.gov.uk::e027adb5-9fa9-401f-b7d2-26f922a43193" providerId="AD" clId="Web-{408C11A2-FE18-0402-ECC3-F817897ADE8B}" dt="2023-02-16T10:23:26.006" v="5839"/>
          <ac:spMkLst>
            <pc:docMk/>
            <pc:sldMk cId="2764878490" sldId="324"/>
            <ac:spMk id="3" creationId="{09C2D804-F4F7-9489-20A8-1933B03930C9}"/>
          </ac:spMkLst>
        </pc:spChg>
        <pc:spChg chg="add mod">
          <ac:chgData name="Lesley Kelly" userId="S::lesley.kelly@northumberland.gov.uk::e027adb5-9fa9-401f-b7d2-26f922a43193" providerId="AD" clId="Web-{408C11A2-FE18-0402-ECC3-F817897ADE8B}" dt="2023-02-16T10:53:55.015" v="6883" actId="1076"/>
          <ac:spMkLst>
            <pc:docMk/>
            <pc:sldMk cId="2764878490" sldId="324"/>
            <ac:spMk id="4" creationId="{265EB1BB-B613-9229-ABF1-E62D342E50D0}"/>
          </ac:spMkLst>
        </pc:spChg>
        <pc:spChg chg="add mod">
          <ac:chgData name="Lesley Kelly" userId="S::lesley.kelly@northumberland.gov.uk::e027adb5-9fa9-401f-b7d2-26f922a43193" providerId="AD" clId="Web-{408C11A2-FE18-0402-ECC3-F817897ADE8B}" dt="2023-02-16T10:54:05.468" v="6884" actId="1076"/>
          <ac:spMkLst>
            <pc:docMk/>
            <pc:sldMk cId="2764878490" sldId="324"/>
            <ac:spMk id="6" creationId="{EEBFF6F6-EB47-A1F9-5F8D-4498C406FB9E}"/>
          </ac:spMkLst>
        </pc:spChg>
        <pc:spChg chg="add mod">
          <ac:chgData name="Lesley Kelly" userId="S::lesley.kelly@northumberland.gov.uk::e027adb5-9fa9-401f-b7d2-26f922a43193" providerId="AD" clId="Web-{408C11A2-FE18-0402-ECC3-F817897ADE8B}" dt="2023-02-16T10:49:02.691" v="6679"/>
          <ac:spMkLst>
            <pc:docMk/>
            <pc:sldMk cId="2764878490" sldId="324"/>
            <ac:spMk id="8" creationId="{5E676B43-9A50-E447-7673-05DCC4DD959C}"/>
          </ac:spMkLst>
        </pc:spChg>
        <pc:spChg chg="del mod">
          <ac:chgData name="Lesley Kelly" userId="S::lesley.kelly@northumberland.gov.uk::e027adb5-9fa9-401f-b7d2-26f922a43193" providerId="AD" clId="Web-{408C11A2-FE18-0402-ECC3-F817897ADE8B}" dt="2023-02-16T10:47:06.561" v="6668"/>
          <ac:spMkLst>
            <pc:docMk/>
            <pc:sldMk cId="2764878490" sldId="324"/>
            <ac:spMk id="9" creationId="{B45BA749-D6BE-D3F4-ED16-058A4EBD9F26}"/>
          </ac:spMkLst>
        </pc:spChg>
        <pc:spChg chg="del mod">
          <ac:chgData name="Lesley Kelly" userId="S::lesley.kelly@northumberland.gov.uk::e027adb5-9fa9-401f-b7d2-26f922a43193" providerId="AD" clId="Web-{408C11A2-FE18-0402-ECC3-F817897ADE8B}" dt="2023-02-16T10:47:30.640" v="6672"/>
          <ac:spMkLst>
            <pc:docMk/>
            <pc:sldMk cId="2764878490" sldId="324"/>
            <ac:spMk id="12" creationId="{4821C2D1-94ED-C198-7D50-6BFD7332FEE8}"/>
          </ac:spMkLst>
        </pc:spChg>
        <pc:spChg chg="del mod">
          <ac:chgData name="Lesley Kelly" userId="S::lesley.kelly@northumberland.gov.uk::e027adb5-9fa9-401f-b7d2-26f922a43193" providerId="AD" clId="Web-{408C11A2-FE18-0402-ECC3-F817897ADE8B}" dt="2023-02-16T10:47:26.093" v="6671"/>
          <ac:spMkLst>
            <pc:docMk/>
            <pc:sldMk cId="2764878490" sldId="324"/>
            <ac:spMk id="13" creationId="{FACB0F32-26E8-C98A-9798-783F7E99BFF3}"/>
          </ac:spMkLst>
        </pc:spChg>
        <pc:spChg chg="mod">
          <ac:chgData name="Lesley Kelly" userId="S::lesley.kelly@northumberland.gov.uk::e027adb5-9fa9-401f-b7d2-26f922a43193" providerId="AD" clId="Web-{408C11A2-FE18-0402-ECC3-F817897ADE8B}" dt="2023-02-16T10:46:53.545" v="6666" actId="20577"/>
          <ac:spMkLst>
            <pc:docMk/>
            <pc:sldMk cId="2764878490" sldId="324"/>
            <ac:spMk id="14" creationId="{FD2CD0A7-8456-42FC-CF2B-92445FE0C7B9}"/>
          </ac:spMkLst>
        </pc:spChg>
        <pc:spChg chg="add mod">
          <ac:chgData name="Lesley Kelly" userId="S::lesley.kelly@northumberland.gov.uk::e027adb5-9fa9-401f-b7d2-26f922a43193" providerId="AD" clId="Web-{408C11A2-FE18-0402-ECC3-F817897ADE8B}" dt="2023-02-16T10:55:26.424" v="6892" actId="14100"/>
          <ac:spMkLst>
            <pc:docMk/>
            <pc:sldMk cId="2764878490" sldId="324"/>
            <ac:spMk id="15" creationId="{7291CAF9-09BF-E119-F280-8C4C950A6781}"/>
          </ac:spMkLst>
        </pc:spChg>
      </pc:sldChg>
      <pc:sldChg chg="addSp modSp">
        <pc:chgData name="Lesley Kelly" userId="S::lesley.kelly@northumberland.gov.uk::e027adb5-9fa9-401f-b7d2-26f922a43193" providerId="AD" clId="Web-{408C11A2-FE18-0402-ECC3-F817897ADE8B}" dt="2023-02-16T09:57:50.259" v="4825"/>
        <pc:sldMkLst>
          <pc:docMk/>
          <pc:sldMk cId="3503832754" sldId="326"/>
        </pc:sldMkLst>
        <pc:spChg chg="add mod">
          <ac:chgData name="Lesley Kelly" userId="S::lesley.kelly@northumberland.gov.uk::e027adb5-9fa9-401f-b7d2-26f922a43193" providerId="AD" clId="Web-{408C11A2-FE18-0402-ECC3-F817897ADE8B}" dt="2023-02-16T09:55:24.488" v="4822" actId="20577"/>
          <ac:spMkLst>
            <pc:docMk/>
            <pc:sldMk cId="3503832754" sldId="326"/>
            <ac:spMk id="2" creationId="{D866B1F3-C512-1451-0C43-200F1D9ED422}"/>
          </ac:spMkLst>
        </pc:spChg>
        <pc:graphicFrameChg chg="mod modGraphic">
          <ac:chgData name="Lesley Kelly" userId="S::lesley.kelly@northumberland.gov.uk::e027adb5-9fa9-401f-b7d2-26f922a43193" providerId="AD" clId="Web-{408C11A2-FE18-0402-ECC3-F817897ADE8B}" dt="2023-02-16T09:50:42.961" v="4710"/>
          <ac:graphicFrameMkLst>
            <pc:docMk/>
            <pc:sldMk cId="3503832754" sldId="326"/>
            <ac:graphicFrameMk id="4" creationId="{201EDCD6-AF76-CF53-2B1E-25D311C847CA}"/>
          </ac:graphicFrameMkLst>
        </pc:graphicFrameChg>
        <pc:picChg chg="mod">
          <ac:chgData name="Lesley Kelly" userId="S::lesley.kelly@northumberland.gov.uk::e027adb5-9fa9-401f-b7d2-26f922a43193" providerId="AD" clId="Web-{408C11A2-FE18-0402-ECC3-F817897ADE8B}" dt="2023-02-16T09:55:40.660" v="4823" actId="14100"/>
          <ac:picMkLst>
            <pc:docMk/>
            <pc:sldMk cId="3503832754" sldId="326"/>
            <ac:picMk id="6" creationId="{7E565E78-42E6-30F1-5896-77B6A8778DE3}"/>
          </ac:picMkLst>
        </pc:picChg>
        <pc:picChg chg="mod">
          <ac:chgData name="Lesley Kelly" userId="S::lesley.kelly@northumberland.gov.uk::e027adb5-9fa9-401f-b7d2-26f922a43193" providerId="AD" clId="Web-{408C11A2-FE18-0402-ECC3-F817897ADE8B}" dt="2023-02-16T09:57:23.539" v="4824"/>
          <ac:picMkLst>
            <pc:docMk/>
            <pc:sldMk cId="3503832754" sldId="326"/>
            <ac:picMk id="12" creationId="{0DC137C7-30E5-8176-E365-9599AED16897}"/>
          </ac:picMkLst>
        </pc:picChg>
        <pc:picChg chg="mod">
          <ac:chgData name="Lesley Kelly" userId="S::lesley.kelly@northumberland.gov.uk::e027adb5-9fa9-401f-b7d2-26f922a43193" providerId="AD" clId="Web-{408C11A2-FE18-0402-ECC3-F817897ADE8B}" dt="2023-02-16T09:57:50.259" v="4825"/>
          <ac:picMkLst>
            <pc:docMk/>
            <pc:sldMk cId="3503832754" sldId="326"/>
            <ac:picMk id="13" creationId="{6A441A87-9E54-C083-337F-7A585ED7A141}"/>
          </ac:picMkLst>
        </pc:picChg>
      </pc:sldChg>
      <pc:sldChg chg="modSp">
        <pc:chgData name="Lesley Kelly" userId="S::lesley.kelly@northumberland.gov.uk::e027adb5-9fa9-401f-b7d2-26f922a43193" providerId="AD" clId="Web-{408C11A2-FE18-0402-ECC3-F817897ADE8B}" dt="2023-02-16T11:43:06.910" v="7630" actId="1076"/>
        <pc:sldMkLst>
          <pc:docMk/>
          <pc:sldMk cId="1143216334" sldId="327"/>
        </pc:sldMkLst>
        <pc:spChg chg="mod">
          <ac:chgData name="Lesley Kelly" userId="S::lesley.kelly@northumberland.gov.uk::e027adb5-9fa9-401f-b7d2-26f922a43193" providerId="AD" clId="Web-{408C11A2-FE18-0402-ECC3-F817897ADE8B}" dt="2023-02-16T11:42:23.190" v="7624" actId="20577"/>
          <ac:spMkLst>
            <pc:docMk/>
            <pc:sldMk cId="1143216334" sldId="327"/>
            <ac:spMk id="15" creationId="{7335A6E8-C334-4E38-81BC-2D8EBECC93AB}"/>
          </ac:spMkLst>
        </pc:spChg>
        <pc:picChg chg="mod">
          <ac:chgData name="Lesley Kelly" userId="S::lesley.kelly@northumberland.gov.uk::e027adb5-9fa9-401f-b7d2-26f922a43193" providerId="AD" clId="Web-{408C11A2-FE18-0402-ECC3-F817897ADE8B}" dt="2023-02-16T11:43:06.910" v="7630" actId="1076"/>
          <ac:picMkLst>
            <pc:docMk/>
            <pc:sldMk cId="1143216334" sldId="327"/>
            <ac:picMk id="9" creationId="{255D0745-DBF3-CA6F-EB33-256F40D5FA29}"/>
          </ac:picMkLst>
        </pc:picChg>
        <pc:picChg chg="mod">
          <ac:chgData name="Lesley Kelly" userId="S::lesley.kelly@northumberland.gov.uk::e027adb5-9fa9-401f-b7d2-26f922a43193" providerId="AD" clId="Web-{408C11A2-FE18-0402-ECC3-F817897ADE8B}" dt="2023-02-16T11:42:57.941" v="7628" actId="1076"/>
          <ac:picMkLst>
            <pc:docMk/>
            <pc:sldMk cId="1143216334" sldId="327"/>
            <ac:picMk id="11" creationId="{2A2C55BA-1F09-89E9-D6D5-BE14A7749B1C}"/>
          </ac:picMkLst>
        </pc:picChg>
      </pc:sldChg>
    </pc:docChg>
  </pc:docChgLst>
  <pc:docChgLst>
    <pc:chgData name="Katie Watson" userId="S::katie.watson@northumberland.gov.uk::01627440-4e38-49e3-826b-6753bb2fbdf4" providerId="AD" clId="Web-{4B25A4C8-BC93-AEE6-8372-4143E810E8C6}"/>
    <pc:docChg chg="">
      <pc:chgData name="Katie Watson" userId="S::katie.watson@northumberland.gov.uk::01627440-4e38-49e3-826b-6753bb2fbdf4" providerId="AD" clId="Web-{4B25A4C8-BC93-AEE6-8372-4143E810E8C6}" dt="2023-02-15T12:21:14.990" v="1"/>
      <pc:docMkLst>
        <pc:docMk/>
      </pc:docMkLst>
      <pc:sldChg chg="delCm modCm">
        <pc:chgData name="Katie Watson" userId="S::katie.watson@northumberland.gov.uk::01627440-4e38-49e3-826b-6753bb2fbdf4" providerId="AD" clId="Web-{4B25A4C8-BC93-AEE6-8372-4143E810E8C6}" dt="2023-02-15T12:21:14.990" v="1"/>
        <pc:sldMkLst>
          <pc:docMk/>
          <pc:sldMk cId="96932836" sldId="321"/>
        </pc:sldMkLst>
        <pc:extLst>
          <p:ext xmlns:p="http://schemas.openxmlformats.org/presentationml/2006/main" uri="{D6D511B9-2390-475A-947B-AFAB55BFBCF1}">
            <pc226:cmChg xmlns:pc226="http://schemas.microsoft.com/office/powerpoint/2022/06/main/command" chg="del">
              <pc226:chgData name="Katie Watson" userId="S::katie.watson@northumberland.gov.uk::01627440-4e38-49e3-826b-6753bb2fbdf4" providerId="AD" clId="Web-{4B25A4C8-BC93-AEE6-8372-4143E810E8C6}" dt="2023-02-15T12:21:14.990" v="1"/>
              <pc2:cmMkLst xmlns:pc2="http://schemas.microsoft.com/office/powerpoint/2019/9/main/command">
                <pc:docMk/>
                <pc:sldMk cId="96932836" sldId="321"/>
                <pc2:cmMk id="{C58A15BD-6DB9-4766-87E8-8CA80B292872}"/>
              </pc2:cmMkLst>
              <pc226:cmRplyChg chg="add">
                <pc226:chgData name="Katie Watson" userId="S::katie.watson@northumberland.gov.uk::01627440-4e38-49e3-826b-6753bb2fbdf4" providerId="AD" clId="Web-{4B25A4C8-BC93-AEE6-8372-4143E810E8C6}" dt="2023-02-15T12:21:03.364" v="0"/>
                <pc2:cmRplyMkLst xmlns:pc2="http://schemas.microsoft.com/office/powerpoint/2019/9/main/command">
                  <pc:docMk/>
                  <pc:sldMk cId="96932836" sldId="321"/>
                  <pc2:cmMk id="{C58A15BD-6DB9-4766-87E8-8CA80B292872}"/>
                  <pc2:cmRplyMk id="{78B357CE-359D-413C-B3D3-1F310B6E517F}"/>
                </pc2:cmRplyMkLst>
              </pc226:cmRplyChg>
            </pc226:cmChg>
          </p:ext>
        </pc:extLst>
      </pc:sldChg>
    </pc:docChg>
  </pc:docChgLst>
  <pc:docChgLst>
    <pc:chgData name="Lesley Kelly" userId="S::lesley.kelly@northumberland.gov.uk::e027adb5-9fa9-401f-b7d2-26f922a43193" providerId="AD" clId="Web-{74CC5EDD-A908-0A64-CEB2-D9AF0DF87C0F}"/>
    <pc:docChg chg="modSld">
      <pc:chgData name="Lesley Kelly" userId="S::lesley.kelly@northumberland.gov.uk::e027adb5-9fa9-401f-b7d2-26f922a43193" providerId="AD" clId="Web-{74CC5EDD-A908-0A64-CEB2-D9AF0DF87C0F}" dt="2023-02-15T16:06:59.296" v="4332"/>
      <pc:docMkLst>
        <pc:docMk/>
      </pc:docMkLst>
      <pc:sldChg chg="modSp">
        <pc:chgData name="Lesley Kelly" userId="S::lesley.kelly@northumberland.gov.uk::e027adb5-9fa9-401f-b7d2-26f922a43193" providerId="AD" clId="Web-{74CC5EDD-A908-0A64-CEB2-D9AF0DF87C0F}" dt="2023-02-15T13:35:06.330" v="1" actId="14100"/>
        <pc:sldMkLst>
          <pc:docMk/>
          <pc:sldMk cId="0" sldId="256"/>
        </pc:sldMkLst>
        <pc:spChg chg="mod">
          <ac:chgData name="Lesley Kelly" userId="S::lesley.kelly@northumberland.gov.uk::e027adb5-9fa9-401f-b7d2-26f922a43193" providerId="AD" clId="Web-{74CC5EDD-A908-0A64-CEB2-D9AF0DF87C0F}" dt="2023-02-15T13:34:52.736" v="0" actId="1076"/>
          <ac:spMkLst>
            <pc:docMk/>
            <pc:sldMk cId="0" sldId="256"/>
            <ac:spMk id="55" creationId="{00000000-0000-0000-0000-000000000000}"/>
          </ac:spMkLst>
        </pc:spChg>
        <pc:picChg chg="mod">
          <ac:chgData name="Lesley Kelly" userId="S::lesley.kelly@northumberland.gov.uk::e027adb5-9fa9-401f-b7d2-26f922a43193" providerId="AD" clId="Web-{74CC5EDD-A908-0A64-CEB2-D9AF0DF87C0F}" dt="2023-02-15T13:35:06.330" v="1" actId="14100"/>
          <ac:picMkLst>
            <pc:docMk/>
            <pc:sldMk cId="0" sldId="256"/>
            <ac:picMk id="2" creationId="{E4C7930B-A6EE-78C1-E912-5172DE4CDB7B}"/>
          </ac:picMkLst>
        </pc:picChg>
      </pc:sldChg>
      <pc:sldChg chg="addSp modSp">
        <pc:chgData name="Lesley Kelly" userId="S::lesley.kelly@northumberland.gov.uk::e027adb5-9fa9-401f-b7d2-26f922a43193" providerId="AD" clId="Web-{74CC5EDD-A908-0A64-CEB2-D9AF0DF87C0F}" dt="2023-02-15T14:06:58.363" v="1093" actId="1076"/>
        <pc:sldMkLst>
          <pc:docMk/>
          <pc:sldMk cId="662030899" sldId="261"/>
        </pc:sldMkLst>
        <pc:spChg chg="mod">
          <ac:chgData name="Lesley Kelly" userId="S::lesley.kelly@northumberland.gov.uk::e027adb5-9fa9-401f-b7d2-26f922a43193" providerId="AD" clId="Web-{74CC5EDD-A908-0A64-CEB2-D9AF0DF87C0F}" dt="2023-02-15T13:42:08.653" v="11" actId="20577"/>
          <ac:spMkLst>
            <pc:docMk/>
            <pc:sldMk cId="662030899" sldId="261"/>
            <ac:spMk id="2" creationId="{8D13E246-4FB7-4923-B0E5-629EC4C5E058}"/>
          </ac:spMkLst>
        </pc:spChg>
        <pc:spChg chg="mod">
          <ac:chgData name="Lesley Kelly" userId="S::lesley.kelly@northumberland.gov.uk::e027adb5-9fa9-401f-b7d2-26f922a43193" providerId="AD" clId="Web-{74CC5EDD-A908-0A64-CEB2-D9AF0DF87C0F}" dt="2023-02-15T14:06:42.941" v="1092" actId="20577"/>
          <ac:spMkLst>
            <pc:docMk/>
            <pc:sldMk cId="662030899" sldId="261"/>
            <ac:spMk id="5" creationId="{7ED3F259-B8C7-4CC3-B103-8E2A56411F16}"/>
          </ac:spMkLst>
        </pc:spChg>
        <pc:graphicFrameChg chg="add mod modGraphic">
          <ac:chgData name="Lesley Kelly" userId="S::lesley.kelly@northumberland.gov.uk::e027adb5-9fa9-401f-b7d2-26f922a43193" providerId="AD" clId="Web-{74CC5EDD-A908-0A64-CEB2-D9AF0DF87C0F}" dt="2023-02-15T13:58:38.226" v="634" actId="1076"/>
          <ac:graphicFrameMkLst>
            <pc:docMk/>
            <pc:sldMk cId="662030899" sldId="261"/>
            <ac:graphicFrameMk id="8" creationId="{8B35B358-7094-E91D-04DF-8511B142C058}"/>
          </ac:graphicFrameMkLst>
        </pc:graphicFrameChg>
        <pc:graphicFrameChg chg="add mod modGraphic">
          <ac:chgData name="Lesley Kelly" userId="S::lesley.kelly@northumberland.gov.uk::e027adb5-9fa9-401f-b7d2-26f922a43193" providerId="AD" clId="Web-{74CC5EDD-A908-0A64-CEB2-D9AF0DF87C0F}" dt="2023-02-15T14:06:58.363" v="1093" actId="1076"/>
          <ac:graphicFrameMkLst>
            <pc:docMk/>
            <pc:sldMk cId="662030899" sldId="261"/>
            <ac:graphicFrameMk id="9" creationId="{722FA73C-3FF0-10B4-1DAD-BC47818D8821}"/>
          </ac:graphicFrameMkLst>
        </pc:graphicFrameChg>
        <pc:picChg chg="mod">
          <ac:chgData name="Lesley Kelly" userId="S::lesley.kelly@northumberland.gov.uk::e027adb5-9fa9-401f-b7d2-26f922a43193" providerId="AD" clId="Web-{74CC5EDD-A908-0A64-CEB2-D9AF0DF87C0F}" dt="2023-02-15T13:37:04.474" v="5" actId="14100"/>
          <ac:picMkLst>
            <pc:docMk/>
            <pc:sldMk cId="662030899" sldId="261"/>
            <ac:picMk id="11" creationId="{72E36386-29FE-4FB6-9E44-84BCD4ED2CCC}"/>
          </ac:picMkLst>
        </pc:picChg>
      </pc:sldChg>
      <pc:sldChg chg="addSp delSp modSp">
        <pc:chgData name="Lesley Kelly" userId="S::lesley.kelly@northumberland.gov.uk::e027adb5-9fa9-401f-b7d2-26f922a43193" providerId="AD" clId="Web-{74CC5EDD-A908-0A64-CEB2-D9AF0DF87C0F}" dt="2023-02-15T15:16:42.313" v="3728" actId="1076"/>
        <pc:sldMkLst>
          <pc:docMk/>
          <pc:sldMk cId="508392903" sldId="262"/>
        </pc:sldMkLst>
        <pc:spChg chg="add del">
          <ac:chgData name="Lesley Kelly" userId="S::lesley.kelly@northumberland.gov.uk::e027adb5-9fa9-401f-b7d2-26f922a43193" providerId="AD" clId="Web-{74CC5EDD-A908-0A64-CEB2-D9AF0DF87C0F}" dt="2023-02-15T14:48:46.817" v="2742"/>
          <ac:spMkLst>
            <pc:docMk/>
            <pc:sldMk cId="508392903" sldId="262"/>
            <ac:spMk id="7" creationId="{D28CB887-E63D-0AF7-B182-72CA4A03DEFA}"/>
          </ac:spMkLst>
        </pc:spChg>
        <pc:spChg chg="add mod">
          <ac:chgData name="Lesley Kelly" userId="S::lesley.kelly@northumberland.gov.uk::e027adb5-9fa9-401f-b7d2-26f922a43193" providerId="AD" clId="Web-{74CC5EDD-A908-0A64-CEB2-D9AF0DF87C0F}" dt="2023-02-15T15:16:42.313" v="3728" actId="1076"/>
          <ac:spMkLst>
            <pc:docMk/>
            <pc:sldMk cId="508392903" sldId="262"/>
            <ac:spMk id="10" creationId="{B4A9697D-B599-C8E4-6B5C-0FACAEAB9125}"/>
          </ac:spMkLst>
        </pc:spChg>
        <pc:graphicFrameChg chg="del mod modGraphic">
          <ac:chgData name="Lesley Kelly" userId="S::lesley.kelly@northumberland.gov.uk::e027adb5-9fa9-401f-b7d2-26f922a43193" providerId="AD" clId="Web-{74CC5EDD-A908-0A64-CEB2-D9AF0DF87C0F}" dt="2023-02-15T14:39:14.631" v="2222"/>
          <ac:graphicFrameMkLst>
            <pc:docMk/>
            <pc:sldMk cId="508392903" sldId="262"/>
            <ac:graphicFrameMk id="2" creationId="{F45D7416-5B0F-439B-AA3F-C0F5162F50F0}"/>
          </ac:graphicFrameMkLst>
        </pc:graphicFrameChg>
        <pc:graphicFrameChg chg="del mod modGraphic">
          <ac:chgData name="Lesley Kelly" userId="S::lesley.kelly@northumberland.gov.uk::e027adb5-9fa9-401f-b7d2-26f922a43193" providerId="AD" clId="Web-{74CC5EDD-A908-0A64-CEB2-D9AF0DF87C0F}" dt="2023-02-15T15:13:31.730" v="3707"/>
          <ac:graphicFrameMkLst>
            <pc:docMk/>
            <pc:sldMk cId="508392903" sldId="262"/>
            <ac:graphicFrameMk id="5" creationId="{B4B0FBA5-2F94-4152-8B32-41DCBD2CB0C2}"/>
          </ac:graphicFrameMkLst>
        </pc:graphicFrameChg>
        <pc:graphicFrameChg chg="del mod modGraphic">
          <ac:chgData name="Lesley Kelly" userId="S::lesley.kelly@northumberland.gov.uk::e027adb5-9fa9-401f-b7d2-26f922a43193" providerId="AD" clId="Web-{74CC5EDD-A908-0A64-CEB2-D9AF0DF87C0F}" dt="2023-02-15T14:59:30.755" v="2827"/>
          <ac:graphicFrameMkLst>
            <pc:docMk/>
            <pc:sldMk cId="508392903" sldId="262"/>
            <ac:graphicFrameMk id="6" creationId="{27DCB33E-5470-4849-857B-2A609B9A377C}"/>
          </ac:graphicFrameMkLst>
        </pc:graphicFrameChg>
        <pc:graphicFrameChg chg="add del mod modGraphic">
          <ac:chgData name="Lesley Kelly" userId="S::lesley.kelly@northumberland.gov.uk::e027adb5-9fa9-401f-b7d2-26f922a43193" providerId="AD" clId="Web-{74CC5EDD-A908-0A64-CEB2-D9AF0DF87C0F}" dt="2023-02-15T14:50:52.492" v="2748"/>
          <ac:graphicFrameMkLst>
            <pc:docMk/>
            <pc:sldMk cId="508392903" sldId="262"/>
            <ac:graphicFrameMk id="9" creationId="{D361951F-B2CC-B197-E181-B804DF6FEF3A}"/>
          </ac:graphicFrameMkLst>
        </pc:graphicFrameChg>
      </pc:sldChg>
      <pc:sldChg chg="modSp">
        <pc:chgData name="Lesley Kelly" userId="S::lesley.kelly@northumberland.gov.uk::e027adb5-9fa9-401f-b7d2-26f922a43193" providerId="AD" clId="Web-{74CC5EDD-A908-0A64-CEB2-D9AF0DF87C0F}" dt="2023-02-15T14:27:24.504" v="1421"/>
        <pc:sldMkLst>
          <pc:docMk/>
          <pc:sldMk cId="3320956257" sldId="275"/>
        </pc:sldMkLst>
        <pc:grpChg chg="mod">
          <ac:chgData name="Lesley Kelly" userId="S::lesley.kelly@northumberland.gov.uk::e027adb5-9fa9-401f-b7d2-26f922a43193" providerId="AD" clId="Web-{74CC5EDD-A908-0A64-CEB2-D9AF0DF87C0F}" dt="2023-02-15T14:16:36.956" v="1141" actId="1076"/>
          <ac:grpSpMkLst>
            <pc:docMk/>
            <pc:sldMk cId="3320956257" sldId="275"/>
            <ac:grpSpMk id="12" creationId="{CB27167D-AFE5-4790-9B04-C73A37DBE371}"/>
          </ac:grpSpMkLst>
        </pc:grpChg>
        <pc:graphicFrameChg chg="mod modGraphic">
          <ac:chgData name="Lesley Kelly" userId="S::lesley.kelly@northumberland.gov.uk::e027adb5-9fa9-401f-b7d2-26f922a43193" providerId="AD" clId="Web-{74CC5EDD-A908-0A64-CEB2-D9AF0DF87C0F}" dt="2023-02-15T14:27:24.504" v="1421"/>
          <ac:graphicFrameMkLst>
            <pc:docMk/>
            <pc:sldMk cId="3320956257" sldId="275"/>
            <ac:graphicFrameMk id="9" creationId="{0275630F-C6CA-4995-9B9F-AB0223ADA2A5}"/>
          </ac:graphicFrameMkLst>
        </pc:graphicFrameChg>
      </pc:sldChg>
      <pc:sldChg chg="delSp modSp">
        <pc:chgData name="Lesley Kelly" userId="S::lesley.kelly@northumberland.gov.uk::e027adb5-9fa9-401f-b7d2-26f922a43193" providerId="AD" clId="Web-{74CC5EDD-A908-0A64-CEB2-D9AF0DF87C0F}" dt="2023-02-15T15:33:26.698" v="3772" actId="20577"/>
        <pc:sldMkLst>
          <pc:docMk/>
          <pc:sldMk cId="4111122911" sldId="276"/>
        </pc:sldMkLst>
        <pc:spChg chg="mod">
          <ac:chgData name="Lesley Kelly" userId="S::lesley.kelly@northumberland.gov.uk::e027adb5-9fa9-401f-b7d2-26f922a43193" providerId="AD" clId="Web-{74CC5EDD-A908-0A64-CEB2-D9AF0DF87C0F}" dt="2023-02-15T15:27:01.219" v="3739" actId="1076"/>
          <ac:spMkLst>
            <pc:docMk/>
            <pc:sldMk cId="4111122911" sldId="276"/>
            <ac:spMk id="99" creationId="{5F86B7EA-1957-7D50-35BA-A579FBC9073B}"/>
          </ac:spMkLst>
        </pc:spChg>
        <pc:spChg chg="mod">
          <ac:chgData name="Lesley Kelly" userId="S::lesley.kelly@northumberland.gov.uk::e027adb5-9fa9-401f-b7d2-26f922a43193" providerId="AD" clId="Web-{74CC5EDD-A908-0A64-CEB2-D9AF0DF87C0F}" dt="2023-02-15T15:28:26.924" v="3752" actId="1076"/>
          <ac:spMkLst>
            <pc:docMk/>
            <pc:sldMk cId="4111122911" sldId="276"/>
            <ac:spMk id="676" creationId="{B86CCFC8-9F79-4EBF-8581-4FBD5DF8B6CD}"/>
          </ac:spMkLst>
        </pc:spChg>
        <pc:spChg chg="mod">
          <ac:chgData name="Lesley Kelly" userId="S::lesley.kelly@northumberland.gov.uk::e027adb5-9fa9-401f-b7d2-26f922a43193" providerId="AD" clId="Web-{74CC5EDD-A908-0A64-CEB2-D9AF0DF87C0F}" dt="2023-02-15T15:26:17.140" v="3729" actId="14100"/>
          <ac:spMkLst>
            <pc:docMk/>
            <pc:sldMk cId="4111122911" sldId="276"/>
            <ac:spMk id="677" creationId="{F2EB3367-01CB-441D-8D12-935EE13F10B8}"/>
          </ac:spMkLst>
        </pc:spChg>
        <pc:spChg chg="mod">
          <ac:chgData name="Lesley Kelly" userId="S::lesley.kelly@northumberland.gov.uk::e027adb5-9fa9-401f-b7d2-26f922a43193" providerId="AD" clId="Web-{74CC5EDD-A908-0A64-CEB2-D9AF0DF87C0F}" dt="2023-02-15T15:33:26.698" v="3772" actId="20577"/>
          <ac:spMkLst>
            <pc:docMk/>
            <pc:sldMk cId="4111122911" sldId="276"/>
            <ac:spMk id="1310" creationId="{B4934DE3-2933-4538-AE63-C43BF63B51C2}"/>
          </ac:spMkLst>
        </pc:spChg>
        <pc:spChg chg="del">
          <ac:chgData name="Lesley Kelly" userId="S::lesley.kelly@northumberland.gov.uk::e027adb5-9fa9-401f-b7d2-26f922a43193" providerId="AD" clId="Web-{74CC5EDD-A908-0A64-CEB2-D9AF0DF87C0F}" dt="2023-02-15T15:32:57.963" v="3770"/>
          <ac:spMkLst>
            <pc:docMk/>
            <pc:sldMk cId="4111122911" sldId="276"/>
            <ac:spMk id="1401" creationId="{2F41F0AD-90F5-4583-AC41-5367EBAF54A7}"/>
          </ac:spMkLst>
        </pc:spChg>
        <pc:graphicFrameChg chg="modGraphic">
          <ac:chgData name="Lesley Kelly" userId="S::lesley.kelly@northumberland.gov.uk::e027adb5-9fa9-401f-b7d2-26f922a43193" providerId="AD" clId="Web-{74CC5EDD-A908-0A64-CEB2-D9AF0DF87C0F}" dt="2023-02-15T15:28:52.503" v="3755" actId="20577"/>
          <ac:graphicFrameMkLst>
            <pc:docMk/>
            <pc:sldMk cId="4111122911" sldId="276"/>
            <ac:graphicFrameMk id="683" creationId="{A1400C03-BBB4-4848-823F-35397994B87F}"/>
          </ac:graphicFrameMkLst>
        </pc:graphicFrameChg>
      </pc:sldChg>
      <pc:sldChg chg="modSp">
        <pc:chgData name="Lesley Kelly" userId="S::lesley.kelly@northumberland.gov.uk::e027adb5-9fa9-401f-b7d2-26f922a43193" providerId="AD" clId="Web-{74CC5EDD-A908-0A64-CEB2-D9AF0DF87C0F}" dt="2023-02-15T16:06:59.296" v="4332"/>
        <pc:sldMkLst>
          <pc:docMk/>
          <pc:sldMk cId="3348561880" sldId="314"/>
        </pc:sldMkLst>
        <pc:spChg chg="mod">
          <ac:chgData name="Lesley Kelly" userId="S::lesley.kelly@northumberland.gov.uk::e027adb5-9fa9-401f-b7d2-26f922a43193" providerId="AD" clId="Web-{74CC5EDD-A908-0A64-CEB2-D9AF0DF87C0F}" dt="2023-02-15T15:54:15.479" v="4122" actId="1076"/>
          <ac:spMkLst>
            <pc:docMk/>
            <pc:sldMk cId="3348561880" sldId="314"/>
            <ac:spMk id="15" creationId="{7335A6E8-C334-4E38-81BC-2D8EBECC93AB}"/>
          </ac:spMkLst>
        </pc:spChg>
        <pc:graphicFrameChg chg="mod modGraphic">
          <ac:chgData name="Lesley Kelly" userId="S::lesley.kelly@northumberland.gov.uk::e027adb5-9fa9-401f-b7d2-26f922a43193" providerId="AD" clId="Web-{74CC5EDD-A908-0A64-CEB2-D9AF0DF87C0F}" dt="2023-02-15T16:06:59.296" v="4332"/>
          <ac:graphicFrameMkLst>
            <pc:docMk/>
            <pc:sldMk cId="3348561880" sldId="314"/>
            <ac:graphicFrameMk id="6" creationId="{087BCCE6-74DD-BD1F-2935-EBEBBAB00AEA}"/>
          </ac:graphicFrameMkLst>
        </pc:graphicFrameChg>
        <pc:graphicFrameChg chg="mod modGraphic">
          <ac:chgData name="Lesley Kelly" userId="S::lesley.kelly@northumberland.gov.uk::e027adb5-9fa9-401f-b7d2-26f922a43193" providerId="AD" clId="Web-{74CC5EDD-A908-0A64-CEB2-D9AF0DF87C0F}" dt="2023-02-15T16:04:39.401" v="4299"/>
          <ac:graphicFrameMkLst>
            <pc:docMk/>
            <pc:sldMk cId="3348561880" sldId="314"/>
            <ac:graphicFrameMk id="12" creationId="{BA044B3E-3E3D-0F08-E18B-BBAD41181F53}"/>
          </ac:graphicFrameMkLst>
        </pc:graphicFrameChg>
      </pc:sldChg>
      <pc:sldChg chg="modSp">
        <pc:chgData name="Lesley Kelly" userId="S::lesley.kelly@northumberland.gov.uk::e027adb5-9fa9-401f-b7d2-26f922a43193" providerId="AD" clId="Web-{74CC5EDD-A908-0A64-CEB2-D9AF0DF87C0F}" dt="2023-02-15T15:39:55.583" v="3842"/>
        <pc:sldMkLst>
          <pc:docMk/>
          <pc:sldMk cId="2188294793" sldId="315"/>
        </pc:sldMkLst>
        <pc:graphicFrameChg chg="mod modGraphic">
          <ac:chgData name="Lesley Kelly" userId="S::lesley.kelly@northumberland.gov.uk::e027adb5-9fa9-401f-b7d2-26f922a43193" providerId="AD" clId="Web-{74CC5EDD-A908-0A64-CEB2-D9AF0DF87C0F}" dt="2023-02-15T15:39:14.956" v="3838"/>
          <ac:graphicFrameMkLst>
            <pc:docMk/>
            <pc:sldMk cId="2188294793" sldId="315"/>
            <ac:graphicFrameMk id="5" creationId="{CCDD960D-0D2F-48E4-93AF-1532428DF049}"/>
          </ac:graphicFrameMkLst>
        </pc:graphicFrameChg>
        <pc:graphicFrameChg chg="mod modGraphic">
          <ac:chgData name="Lesley Kelly" userId="S::lesley.kelly@northumberland.gov.uk::e027adb5-9fa9-401f-b7d2-26f922a43193" providerId="AD" clId="Web-{74CC5EDD-A908-0A64-CEB2-D9AF0DF87C0F}" dt="2023-02-15T15:39:55.583" v="3842"/>
          <ac:graphicFrameMkLst>
            <pc:docMk/>
            <pc:sldMk cId="2188294793" sldId="315"/>
            <ac:graphicFrameMk id="9" creationId="{0275630F-C6CA-4995-9B9F-AB0223ADA2A5}"/>
          </ac:graphicFrameMkLst>
        </pc:graphicFrameChg>
      </pc:sldChg>
    </pc:docChg>
  </pc:docChgLst>
  <pc:docChgLst>
    <pc:chgData name="Katie Watson" userId="S::katie.watson@northumberland.gov.uk::01627440-4e38-49e3-826b-6753bb2fbdf4" providerId="AD" clId="Web-{3654556C-78C9-8062-20AB-81F5BE56E84D}"/>
    <pc:docChg chg="">
      <pc:chgData name="Katie Watson" userId="S::katie.watson@northumberland.gov.uk::01627440-4e38-49e3-826b-6753bb2fbdf4" providerId="AD" clId="Web-{3654556C-78C9-8062-20AB-81F5BE56E84D}" dt="2023-02-15T10:22:29.949" v="0"/>
      <pc:docMkLst>
        <pc:docMk/>
      </pc:docMkLst>
      <pc:sldChg chg="modCm">
        <pc:chgData name="Katie Watson" userId="S::katie.watson@northumberland.gov.uk::01627440-4e38-49e3-826b-6753bb2fbdf4" providerId="AD" clId="Web-{3654556C-78C9-8062-20AB-81F5BE56E84D}" dt="2023-02-15T10:22:29.949" v="0"/>
        <pc:sldMkLst>
          <pc:docMk/>
          <pc:sldMk cId="96932836" sldId="321"/>
        </pc:sldMkLst>
        <pc:extLst>
          <p:ext xmlns:p="http://schemas.openxmlformats.org/presentationml/2006/main" uri="{D6D511B9-2390-475A-947B-AFAB55BFBCF1}">
            <pc226:cmChg xmlns:pc226="http://schemas.microsoft.com/office/powerpoint/2022/06/main/command" chg="">
              <pc226:chgData name="Katie Watson" userId="S::katie.watson@northumberland.gov.uk::01627440-4e38-49e3-826b-6753bb2fbdf4" providerId="AD" clId="Web-{3654556C-78C9-8062-20AB-81F5BE56E84D}" dt="2023-02-15T10:22:29.949" v="0"/>
              <pc2:cmMkLst xmlns:pc2="http://schemas.microsoft.com/office/powerpoint/2019/9/main/command">
                <pc:docMk/>
                <pc:sldMk cId="96932836" sldId="321"/>
                <pc2:cmMk id="{C58A15BD-6DB9-4766-87E8-8CA80B292872}"/>
              </pc2:cmMkLst>
              <pc226:cmRplyChg chg="add">
                <pc226:chgData name="Katie Watson" userId="S::katie.watson@northumberland.gov.uk::01627440-4e38-49e3-826b-6753bb2fbdf4" providerId="AD" clId="Web-{3654556C-78C9-8062-20AB-81F5BE56E84D}" dt="2023-02-15T10:22:29.949" v="0"/>
                <pc2:cmRplyMkLst xmlns:pc2="http://schemas.microsoft.com/office/powerpoint/2019/9/main/command">
                  <pc:docMk/>
                  <pc:sldMk cId="96932836" sldId="321"/>
                  <pc2:cmMk id="{C58A15BD-6DB9-4766-87E8-8CA80B292872}"/>
                  <pc2:cmRplyMk id="{EF9F8994-F561-41F1-8D06-6C2E62B1342D}"/>
                </pc2:cmRplyMkLst>
              </pc226:cmRplyChg>
            </pc226:cmChg>
          </p:ext>
        </pc:extLst>
      </pc:sldChg>
    </pc:docChg>
  </pc:docChgLst>
  <pc:docChgLst>
    <pc:chgData name="Theresa Iley" userId="S::theresa.iley@northumberland.gov.uk::4fb9422d-2c16-42d9-aa1d-3cc0fb59c5fd" providerId="AD" clId="Web-{9E8E3B90-9341-ACA9-50EC-5911B65812D2}"/>
    <pc:docChg chg="addSld delSld modSld">
      <pc:chgData name="Theresa Iley" userId="S::theresa.iley@northumberland.gov.uk::4fb9422d-2c16-42d9-aa1d-3cc0fb59c5fd" providerId="AD" clId="Web-{9E8E3B90-9341-ACA9-50EC-5911B65812D2}" dt="2022-12-12T12:37:02.076" v="6445" actId="20577"/>
      <pc:docMkLst>
        <pc:docMk/>
      </pc:docMkLst>
      <pc:sldChg chg="addSp delSp modSp">
        <pc:chgData name="Theresa Iley" userId="S::theresa.iley@northumberland.gov.uk::4fb9422d-2c16-42d9-aa1d-3cc0fb59c5fd" providerId="AD" clId="Web-{9E8E3B90-9341-ACA9-50EC-5911B65812D2}" dt="2022-12-12T11:46:11.046" v="6377"/>
        <pc:sldMkLst>
          <pc:docMk/>
          <pc:sldMk cId="0" sldId="256"/>
        </pc:sldMkLst>
        <pc:spChg chg="add ord">
          <ac:chgData name="Theresa Iley" userId="S::theresa.iley@northumberland.gov.uk::4fb9422d-2c16-42d9-aa1d-3cc0fb59c5fd" providerId="AD" clId="Web-{9E8E3B90-9341-ACA9-50EC-5911B65812D2}" dt="2022-12-12T11:44:38.353" v="6371"/>
          <ac:spMkLst>
            <pc:docMk/>
            <pc:sldMk cId="0" sldId="256"/>
            <ac:spMk id="8" creationId="{74A154CD-0421-FBF7-6C13-6F1E878FF5F4}"/>
          </ac:spMkLst>
        </pc:spChg>
        <pc:picChg chg="add mod">
          <ac:chgData name="Theresa Iley" userId="S::theresa.iley@northumberland.gov.uk::4fb9422d-2c16-42d9-aa1d-3cc0fb59c5fd" providerId="AD" clId="Web-{9E8E3B90-9341-ACA9-50EC-5911B65812D2}" dt="2022-12-12T11:44:18.414" v="6369" actId="14100"/>
          <ac:picMkLst>
            <pc:docMk/>
            <pc:sldMk cId="0" sldId="256"/>
            <ac:picMk id="2" creationId="{E4C7930B-A6EE-78C1-E912-5172DE4CDB7B}"/>
          </ac:picMkLst>
        </pc:picChg>
        <pc:picChg chg="del">
          <ac:chgData name="Theresa Iley" userId="S::theresa.iley@northumberland.gov.uk::4fb9422d-2c16-42d9-aa1d-3cc0fb59c5fd" providerId="AD" clId="Web-{9E8E3B90-9341-ACA9-50EC-5911B65812D2}" dt="2022-12-12T11:30:53.219" v="6320"/>
          <ac:picMkLst>
            <pc:docMk/>
            <pc:sldMk cId="0" sldId="256"/>
            <ac:picMk id="3" creationId="{8574202C-8E7A-41DF-A429-06B78E11D5CD}"/>
          </ac:picMkLst>
        </pc:picChg>
        <pc:picChg chg="del">
          <ac:chgData name="Theresa Iley" userId="S::theresa.iley@northumberland.gov.uk::4fb9422d-2c16-42d9-aa1d-3cc0fb59c5fd" providerId="AD" clId="Web-{9E8E3B90-9341-ACA9-50EC-5911B65812D2}" dt="2022-12-12T11:30:12.388" v="6313"/>
          <ac:picMkLst>
            <pc:docMk/>
            <pc:sldMk cId="0" sldId="256"/>
            <ac:picMk id="4" creationId="{1ACAC103-FCB7-4C1B-AB78-05F6691FC239}"/>
          </ac:picMkLst>
        </pc:picChg>
        <pc:picChg chg="add mod">
          <ac:chgData name="Theresa Iley" userId="S::theresa.iley@northumberland.gov.uk::4fb9422d-2c16-42d9-aa1d-3cc0fb59c5fd" providerId="AD" clId="Web-{9E8E3B90-9341-ACA9-50EC-5911B65812D2}" dt="2022-12-12T11:44:42.915" v="6372" actId="1076"/>
          <ac:picMkLst>
            <pc:docMk/>
            <pc:sldMk cId="0" sldId="256"/>
            <ac:picMk id="6" creationId="{89513139-65A0-F574-8757-2949477D81EE}"/>
          </ac:picMkLst>
        </pc:picChg>
        <pc:picChg chg="del mod">
          <ac:chgData name="Theresa Iley" userId="S::theresa.iley@northumberland.gov.uk::4fb9422d-2c16-42d9-aa1d-3cc0fb59c5fd" providerId="AD" clId="Web-{9E8E3B90-9341-ACA9-50EC-5911B65812D2}" dt="2022-12-12T11:31:15.486" v="6323"/>
          <ac:picMkLst>
            <pc:docMk/>
            <pc:sldMk cId="0" sldId="256"/>
            <ac:picMk id="10" creationId="{D7569B8E-4AC6-4DAF-87BD-6C2C03743FAE}"/>
          </ac:picMkLst>
        </pc:picChg>
        <pc:picChg chg="add">
          <ac:chgData name="Theresa Iley" userId="S::theresa.iley@northumberland.gov.uk::4fb9422d-2c16-42d9-aa1d-3cc0fb59c5fd" providerId="AD" clId="Web-{9E8E3B90-9341-ACA9-50EC-5911B65812D2}" dt="2022-12-12T11:46:11.046" v="6377"/>
          <ac:picMkLst>
            <pc:docMk/>
            <pc:sldMk cId="0" sldId="256"/>
            <ac:picMk id="11" creationId="{7B2D0324-DE73-6BAC-FBBA-E2AA3006F97C}"/>
          </ac:picMkLst>
        </pc:picChg>
      </pc:sldChg>
      <pc:sldChg chg="addSp delSp modSp">
        <pc:chgData name="Theresa Iley" userId="S::theresa.iley@northumberland.gov.uk::4fb9422d-2c16-42d9-aa1d-3cc0fb59c5fd" providerId="AD" clId="Web-{9E8E3B90-9341-ACA9-50EC-5911B65812D2}" dt="2022-12-12T11:22:31.842" v="6302" actId="14100"/>
        <pc:sldMkLst>
          <pc:docMk/>
          <pc:sldMk cId="662030899" sldId="261"/>
        </pc:sldMkLst>
        <pc:spChg chg="mod">
          <ac:chgData name="Theresa Iley" userId="S::theresa.iley@northumberland.gov.uk::4fb9422d-2c16-42d9-aa1d-3cc0fb59c5fd" providerId="AD" clId="Web-{9E8E3B90-9341-ACA9-50EC-5911B65812D2}" dt="2022-12-09T16:39:40.798" v="6039" actId="20577"/>
          <ac:spMkLst>
            <pc:docMk/>
            <pc:sldMk cId="662030899" sldId="261"/>
            <ac:spMk id="2" creationId="{8D13E246-4FB7-4923-B0E5-629EC4C5E058}"/>
          </ac:spMkLst>
        </pc:spChg>
        <pc:spChg chg="mod">
          <ac:chgData name="Theresa Iley" userId="S::theresa.iley@northumberland.gov.uk::4fb9422d-2c16-42d9-aa1d-3cc0fb59c5fd" providerId="AD" clId="Web-{9E8E3B90-9341-ACA9-50EC-5911B65812D2}" dt="2022-12-09T16:39:52.189" v="6048" actId="1076"/>
          <ac:spMkLst>
            <pc:docMk/>
            <pc:sldMk cId="662030899" sldId="261"/>
            <ac:spMk id="5" creationId="{7ED3F259-B8C7-4CC3-B103-8E2A56411F16}"/>
          </ac:spMkLst>
        </pc:spChg>
        <pc:picChg chg="add mod">
          <ac:chgData name="Theresa Iley" userId="S::theresa.iley@northumberland.gov.uk::4fb9422d-2c16-42d9-aa1d-3cc0fb59c5fd" providerId="AD" clId="Web-{9E8E3B90-9341-ACA9-50EC-5911B65812D2}" dt="2022-12-12T11:22:31.842" v="6302" actId="14100"/>
          <ac:picMkLst>
            <pc:docMk/>
            <pc:sldMk cId="662030899" sldId="261"/>
            <ac:picMk id="6" creationId="{F80D3B4E-9779-03A6-B2C6-1CB20A65F8EE}"/>
          </ac:picMkLst>
        </pc:picChg>
        <pc:picChg chg="add mod">
          <ac:chgData name="Theresa Iley" userId="S::theresa.iley@northumberland.gov.uk::4fb9422d-2c16-42d9-aa1d-3cc0fb59c5fd" providerId="AD" clId="Web-{9E8E3B90-9341-ACA9-50EC-5911B65812D2}" dt="2022-12-12T11:22:21.513" v="6299" actId="14100"/>
          <ac:picMkLst>
            <pc:docMk/>
            <pc:sldMk cId="662030899" sldId="261"/>
            <ac:picMk id="7" creationId="{33963700-44AA-597D-FA45-1F96A91AEAB7}"/>
          </ac:picMkLst>
        </pc:picChg>
        <pc:picChg chg="del">
          <ac:chgData name="Theresa Iley" userId="S::theresa.iley@northumberland.gov.uk::4fb9422d-2c16-42d9-aa1d-3cc0fb59c5fd" providerId="AD" clId="Web-{9E8E3B90-9341-ACA9-50EC-5911B65812D2}" dt="2022-12-12T11:19:08.797" v="6291"/>
          <ac:picMkLst>
            <pc:docMk/>
            <pc:sldMk cId="662030899" sldId="261"/>
            <ac:picMk id="8" creationId="{7EC7D620-3D98-4E95-9358-B073C3AAD7F6}"/>
          </ac:picMkLst>
        </pc:picChg>
        <pc:picChg chg="del">
          <ac:chgData name="Theresa Iley" userId="S::theresa.iley@northumberland.gov.uk::4fb9422d-2c16-42d9-aa1d-3cc0fb59c5fd" providerId="AD" clId="Web-{9E8E3B90-9341-ACA9-50EC-5911B65812D2}" dt="2022-12-12T11:19:13.750" v="6292"/>
          <ac:picMkLst>
            <pc:docMk/>
            <pc:sldMk cId="662030899" sldId="261"/>
            <ac:picMk id="10" creationId="{425679F6-D6ED-4F1C-B4A5-EC0919FE1E60}"/>
          </ac:picMkLst>
        </pc:picChg>
      </pc:sldChg>
      <pc:sldChg chg="modSp">
        <pc:chgData name="Theresa Iley" userId="S::theresa.iley@northumberland.gov.uk::4fb9422d-2c16-42d9-aa1d-3cc0fb59c5fd" providerId="AD" clId="Web-{9E8E3B90-9341-ACA9-50EC-5911B65812D2}" dt="2022-12-02T13:51:41.561" v="1" actId="20577"/>
        <pc:sldMkLst>
          <pc:docMk/>
          <pc:sldMk cId="508392903" sldId="262"/>
        </pc:sldMkLst>
        <pc:spChg chg="mod">
          <ac:chgData name="Theresa Iley" userId="S::theresa.iley@northumberland.gov.uk::4fb9422d-2c16-42d9-aa1d-3cc0fb59c5fd" providerId="AD" clId="Web-{9E8E3B90-9341-ACA9-50EC-5911B65812D2}" dt="2022-12-02T13:51:41.561" v="1" actId="20577"/>
          <ac:spMkLst>
            <pc:docMk/>
            <pc:sldMk cId="508392903" sldId="262"/>
            <ac:spMk id="75" creationId="{00000000-0000-0000-0000-000000000000}"/>
          </ac:spMkLst>
        </pc:spChg>
      </pc:sldChg>
      <pc:sldChg chg="modSp">
        <pc:chgData name="Theresa Iley" userId="S::theresa.iley@northumberland.gov.uk::4fb9422d-2c16-42d9-aa1d-3cc0fb59c5fd" providerId="AD" clId="Web-{9E8E3B90-9341-ACA9-50EC-5911B65812D2}" dt="2022-12-06T11:52:30.682" v="1339" actId="20577"/>
        <pc:sldMkLst>
          <pc:docMk/>
          <pc:sldMk cId="3638104630" sldId="270"/>
        </pc:sldMkLst>
        <pc:spChg chg="mod">
          <ac:chgData name="Theresa Iley" userId="S::theresa.iley@northumberland.gov.uk::4fb9422d-2c16-42d9-aa1d-3cc0fb59c5fd" providerId="AD" clId="Web-{9E8E3B90-9341-ACA9-50EC-5911B65812D2}" dt="2022-12-06T11:52:30.682" v="1339" actId="20577"/>
          <ac:spMkLst>
            <pc:docMk/>
            <pc:sldMk cId="3638104630" sldId="270"/>
            <ac:spMk id="75" creationId="{00000000-0000-0000-0000-000000000000}"/>
          </ac:spMkLst>
        </pc:spChg>
      </pc:sldChg>
      <pc:sldChg chg="modSp">
        <pc:chgData name="Theresa Iley" userId="S::theresa.iley@northumberland.gov.uk::4fb9422d-2c16-42d9-aa1d-3cc0fb59c5fd" providerId="AD" clId="Web-{9E8E3B90-9341-ACA9-50EC-5911B65812D2}" dt="2022-12-12T10:45:41.435" v="6269"/>
        <pc:sldMkLst>
          <pc:docMk/>
          <pc:sldMk cId="3320956257" sldId="275"/>
        </pc:sldMkLst>
        <pc:spChg chg="mod">
          <ac:chgData name="Theresa Iley" userId="S::theresa.iley@northumberland.gov.uk::4fb9422d-2c16-42d9-aa1d-3cc0fb59c5fd" providerId="AD" clId="Web-{9E8E3B90-9341-ACA9-50EC-5911B65812D2}" dt="2022-12-06T11:52:02.603" v="1337" actId="20577"/>
          <ac:spMkLst>
            <pc:docMk/>
            <pc:sldMk cId="3320956257" sldId="275"/>
            <ac:spMk id="75" creationId="{00000000-0000-0000-0000-000000000000}"/>
          </ac:spMkLst>
        </pc:spChg>
        <pc:graphicFrameChg chg="mod modGraphic">
          <ac:chgData name="Theresa Iley" userId="S::theresa.iley@northumberland.gov.uk::4fb9422d-2c16-42d9-aa1d-3cc0fb59c5fd" providerId="AD" clId="Web-{9E8E3B90-9341-ACA9-50EC-5911B65812D2}" dt="2022-12-12T10:45:41.435" v="6269"/>
          <ac:graphicFrameMkLst>
            <pc:docMk/>
            <pc:sldMk cId="3320956257" sldId="275"/>
            <ac:graphicFrameMk id="9" creationId="{0275630F-C6CA-4995-9B9F-AB0223ADA2A5}"/>
          </ac:graphicFrameMkLst>
        </pc:graphicFrameChg>
      </pc:sldChg>
      <pc:sldChg chg="modSp">
        <pc:chgData name="Theresa Iley" userId="S::theresa.iley@northumberland.gov.uk::4fb9422d-2c16-42d9-aa1d-3cc0fb59c5fd" providerId="AD" clId="Web-{9E8E3B90-9341-ACA9-50EC-5911B65812D2}" dt="2022-12-06T11:54:07.435" v="1345" actId="1076"/>
        <pc:sldMkLst>
          <pc:docMk/>
          <pc:sldMk cId="4111122911" sldId="276"/>
        </pc:sldMkLst>
        <pc:spChg chg="mod">
          <ac:chgData name="Theresa Iley" userId="S::theresa.iley@northumberland.gov.uk::4fb9422d-2c16-42d9-aa1d-3cc0fb59c5fd" providerId="AD" clId="Web-{9E8E3B90-9341-ACA9-50EC-5911B65812D2}" dt="2022-12-06T11:54:07.435" v="1345" actId="1076"/>
          <ac:spMkLst>
            <pc:docMk/>
            <pc:sldMk cId="4111122911" sldId="276"/>
            <ac:spMk id="1310" creationId="{B4934DE3-2933-4538-AE63-C43BF63B51C2}"/>
          </ac:spMkLst>
        </pc:spChg>
      </pc:sldChg>
      <pc:sldChg chg="modSp">
        <pc:chgData name="Theresa Iley" userId="S::theresa.iley@northumberland.gov.uk::4fb9422d-2c16-42d9-aa1d-3cc0fb59c5fd" providerId="AD" clId="Web-{9E8E3B90-9341-ACA9-50EC-5911B65812D2}" dt="2022-12-09T16:32:08.947" v="5963" actId="20577"/>
        <pc:sldMkLst>
          <pc:docMk/>
          <pc:sldMk cId="2496560171" sldId="287"/>
        </pc:sldMkLst>
        <pc:spChg chg="mod">
          <ac:chgData name="Theresa Iley" userId="S::theresa.iley@northumberland.gov.uk::4fb9422d-2c16-42d9-aa1d-3cc0fb59c5fd" providerId="AD" clId="Web-{9E8E3B90-9341-ACA9-50EC-5911B65812D2}" dt="2022-12-09T16:32:08.947" v="5963" actId="20577"/>
          <ac:spMkLst>
            <pc:docMk/>
            <pc:sldMk cId="2496560171" sldId="287"/>
            <ac:spMk id="15" creationId="{7335A6E8-C334-4E38-81BC-2D8EBECC93AB}"/>
          </ac:spMkLst>
        </pc:spChg>
      </pc:sldChg>
      <pc:sldChg chg="modSp">
        <pc:chgData name="Theresa Iley" userId="S::theresa.iley@northumberland.gov.uk::4fb9422d-2c16-42d9-aa1d-3cc0fb59c5fd" providerId="AD" clId="Web-{9E8E3B90-9341-ACA9-50EC-5911B65812D2}" dt="2022-12-09T15:11:24.878" v="5119" actId="20577"/>
        <pc:sldMkLst>
          <pc:docMk/>
          <pc:sldMk cId="402639749" sldId="290"/>
        </pc:sldMkLst>
        <pc:spChg chg="mod">
          <ac:chgData name="Theresa Iley" userId="S::theresa.iley@northumberland.gov.uk::4fb9422d-2c16-42d9-aa1d-3cc0fb59c5fd" providerId="AD" clId="Web-{9E8E3B90-9341-ACA9-50EC-5911B65812D2}" dt="2022-12-09T15:11:24.878" v="5119" actId="20577"/>
          <ac:spMkLst>
            <pc:docMk/>
            <pc:sldMk cId="402639749" sldId="290"/>
            <ac:spMk id="15" creationId="{7335A6E8-C334-4E38-81BC-2D8EBECC93AB}"/>
          </ac:spMkLst>
        </pc:spChg>
      </pc:sldChg>
      <pc:sldChg chg="addSp delSp modSp">
        <pc:chgData name="Theresa Iley" userId="S::theresa.iley@northumberland.gov.uk::4fb9422d-2c16-42d9-aa1d-3cc0fb59c5fd" providerId="AD" clId="Web-{9E8E3B90-9341-ACA9-50EC-5911B65812D2}" dt="2022-12-12T11:38:42.970" v="6351" actId="14100"/>
        <pc:sldMkLst>
          <pc:docMk/>
          <pc:sldMk cId="3429467012" sldId="303"/>
        </pc:sldMkLst>
        <pc:spChg chg="mod">
          <ac:chgData name="Theresa Iley" userId="S::theresa.iley@northumberland.gov.uk::4fb9422d-2c16-42d9-aa1d-3cc0fb59c5fd" providerId="AD" clId="Web-{9E8E3B90-9341-ACA9-50EC-5911B65812D2}" dt="2022-12-09T16:44:10.553" v="6093" actId="14100"/>
          <ac:spMkLst>
            <pc:docMk/>
            <pc:sldMk cId="3429467012" sldId="303"/>
            <ac:spMk id="5" creationId="{7ED3F259-B8C7-4CC3-B103-8E2A56411F16}"/>
          </ac:spMkLst>
        </pc:spChg>
        <pc:spChg chg="mod">
          <ac:chgData name="Theresa Iley" userId="S::theresa.iley@northumberland.gov.uk::4fb9422d-2c16-42d9-aa1d-3cc0fb59c5fd" providerId="AD" clId="Web-{9E8E3B90-9341-ACA9-50EC-5911B65812D2}" dt="2022-12-09T14:44:21.383" v="4777" actId="20577"/>
          <ac:spMkLst>
            <pc:docMk/>
            <pc:sldMk cId="3429467012" sldId="303"/>
            <ac:spMk id="13" creationId="{00D52687-2BFC-49DC-B98F-F47EFE54D2C6}"/>
          </ac:spMkLst>
        </pc:spChg>
        <pc:spChg chg="mod">
          <ac:chgData name="Theresa Iley" userId="S::theresa.iley@northumberland.gov.uk::4fb9422d-2c16-42d9-aa1d-3cc0fb59c5fd" providerId="AD" clId="Web-{9E8E3B90-9341-ACA9-50EC-5911B65812D2}" dt="2022-12-02T14:28:25.346" v="293" actId="20577"/>
          <ac:spMkLst>
            <pc:docMk/>
            <pc:sldMk cId="3429467012" sldId="303"/>
            <ac:spMk id="75" creationId="{00000000-0000-0000-0000-000000000000}"/>
          </ac:spMkLst>
        </pc:spChg>
        <pc:picChg chg="add mod">
          <ac:chgData name="Theresa Iley" userId="S::theresa.iley@northumberland.gov.uk::4fb9422d-2c16-42d9-aa1d-3cc0fb59c5fd" providerId="AD" clId="Web-{9E8E3B90-9341-ACA9-50EC-5911B65812D2}" dt="2022-12-12T11:38:42.970" v="6351" actId="14100"/>
          <ac:picMkLst>
            <pc:docMk/>
            <pc:sldMk cId="3429467012" sldId="303"/>
            <ac:picMk id="2" creationId="{C3258F2F-4425-B45C-F6B1-4588EF604577}"/>
          </ac:picMkLst>
        </pc:picChg>
        <pc:picChg chg="add mod">
          <ac:chgData name="Theresa Iley" userId="S::theresa.iley@northumberland.gov.uk::4fb9422d-2c16-42d9-aa1d-3cc0fb59c5fd" providerId="AD" clId="Web-{9E8E3B90-9341-ACA9-50EC-5911B65812D2}" dt="2022-12-12T11:38:27.781" v="6350" actId="14100"/>
          <ac:picMkLst>
            <pc:docMk/>
            <pc:sldMk cId="3429467012" sldId="303"/>
            <ac:picMk id="6" creationId="{3D1F8C6A-0F1B-35EE-1C39-9E5FDD12492D}"/>
          </ac:picMkLst>
        </pc:picChg>
        <pc:picChg chg="del">
          <ac:chgData name="Theresa Iley" userId="S::theresa.iley@northumberland.gov.uk::4fb9422d-2c16-42d9-aa1d-3cc0fb59c5fd" providerId="AD" clId="Web-{9E8E3B90-9341-ACA9-50EC-5911B65812D2}" dt="2022-12-12T11:36:32.930" v="6342"/>
          <ac:picMkLst>
            <pc:docMk/>
            <pc:sldMk cId="3429467012" sldId="303"/>
            <ac:picMk id="8" creationId="{7EC7D620-3D98-4E95-9358-B073C3AAD7F6}"/>
          </ac:picMkLst>
        </pc:picChg>
        <pc:picChg chg="del">
          <ac:chgData name="Theresa Iley" userId="S::theresa.iley@northumberland.gov.uk::4fb9422d-2c16-42d9-aa1d-3cc0fb59c5fd" providerId="AD" clId="Web-{9E8E3B90-9341-ACA9-50EC-5911B65812D2}" dt="2022-12-12T11:36:23.116" v="6341"/>
          <ac:picMkLst>
            <pc:docMk/>
            <pc:sldMk cId="3429467012" sldId="303"/>
            <ac:picMk id="10" creationId="{425679F6-D6ED-4F1C-B4A5-EC0919FE1E60}"/>
          </ac:picMkLst>
        </pc:picChg>
      </pc:sldChg>
      <pc:sldChg chg="addSp delSp modSp">
        <pc:chgData name="Theresa Iley" userId="S::theresa.iley@northumberland.gov.uk::4fb9422d-2c16-42d9-aa1d-3cc0fb59c5fd" providerId="AD" clId="Web-{9E8E3B90-9341-ACA9-50EC-5911B65812D2}" dt="2022-12-12T11:40:12.257" v="6357" actId="14100"/>
        <pc:sldMkLst>
          <pc:docMk/>
          <pc:sldMk cId="2343749595" sldId="308"/>
        </pc:sldMkLst>
        <pc:spChg chg="mod">
          <ac:chgData name="Theresa Iley" userId="S::theresa.iley@northumberland.gov.uk::4fb9422d-2c16-42d9-aa1d-3cc0fb59c5fd" providerId="AD" clId="Web-{9E8E3B90-9341-ACA9-50EC-5911B65812D2}" dt="2022-12-09T10:44:55.938" v="3550" actId="20577"/>
          <ac:spMkLst>
            <pc:docMk/>
            <pc:sldMk cId="2343749595" sldId="308"/>
            <ac:spMk id="5" creationId="{7ED3F259-B8C7-4CC3-B103-8E2A56411F16}"/>
          </ac:spMkLst>
        </pc:spChg>
        <pc:spChg chg="mod">
          <ac:chgData name="Theresa Iley" userId="S::theresa.iley@northumberland.gov.uk::4fb9422d-2c16-42d9-aa1d-3cc0fb59c5fd" providerId="AD" clId="Web-{9E8E3B90-9341-ACA9-50EC-5911B65812D2}" dt="2022-12-09T14:51:35.853" v="4927" actId="20577"/>
          <ac:spMkLst>
            <pc:docMk/>
            <pc:sldMk cId="2343749595" sldId="308"/>
            <ac:spMk id="13" creationId="{00D52687-2BFC-49DC-B98F-F47EFE54D2C6}"/>
          </ac:spMkLst>
        </pc:spChg>
        <pc:picChg chg="add mod">
          <ac:chgData name="Theresa Iley" userId="S::theresa.iley@northumberland.gov.uk::4fb9422d-2c16-42d9-aa1d-3cc0fb59c5fd" providerId="AD" clId="Web-{9E8E3B90-9341-ACA9-50EC-5911B65812D2}" dt="2022-12-12T11:33:55.138" v="6331" actId="14100"/>
          <ac:picMkLst>
            <pc:docMk/>
            <pc:sldMk cId="2343749595" sldId="308"/>
            <ac:picMk id="6" creationId="{B8B796E1-A09F-3E00-2F7E-5CD4DA8F5F24}"/>
          </ac:picMkLst>
        </pc:picChg>
        <pc:picChg chg="del">
          <ac:chgData name="Theresa Iley" userId="S::theresa.iley@northumberland.gov.uk::4fb9422d-2c16-42d9-aa1d-3cc0fb59c5fd" providerId="AD" clId="Web-{9E8E3B90-9341-ACA9-50EC-5911B65812D2}" dt="2022-12-12T11:29:01.400" v="6311"/>
          <ac:picMkLst>
            <pc:docMk/>
            <pc:sldMk cId="2343749595" sldId="308"/>
            <ac:picMk id="8" creationId="{7EC7D620-3D98-4E95-9358-B073C3AAD7F6}"/>
          </ac:picMkLst>
        </pc:picChg>
        <pc:picChg chg="add del mod">
          <ac:chgData name="Theresa Iley" userId="S::theresa.iley@northumberland.gov.uk::4fb9422d-2c16-42d9-aa1d-3cc0fb59c5fd" providerId="AD" clId="Web-{9E8E3B90-9341-ACA9-50EC-5911B65812D2}" dt="2022-12-12T11:39:15.081" v="6352"/>
          <ac:picMkLst>
            <pc:docMk/>
            <pc:sldMk cId="2343749595" sldId="308"/>
            <ac:picMk id="9" creationId="{2E809275-B847-EDB1-C22C-F4E1A6828409}"/>
          </ac:picMkLst>
        </pc:picChg>
        <pc:picChg chg="del">
          <ac:chgData name="Theresa Iley" userId="S::theresa.iley@northumberland.gov.uk::4fb9422d-2c16-42d9-aa1d-3cc0fb59c5fd" providerId="AD" clId="Web-{9E8E3B90-9341-ACA9-50EC-5911B65812D2}" dt="2022-12-12T11:28:56.587" v="6310"/>
          <ac:picMkLst>
            <pc:docMk/>
            <pc:sldMk cId="2343749595" sldId="308"/>
            <ac:picMk id="10" creationId="{425679F6-D6ED-4F1C-B4A5-EC0919FE1E60}"/>
          </ac:picMkLst>
        </pc:picChg>
        <pc:picChg chg="add mod">
          <ac:chgData name="Theresa Iley" userId="S::theresa.iley@northumberland.gov.uk::4fb9422d-2c16-42d9-aa1d-3cc0fb59c5fd" providerId="AD" clId="Web-{9E8E3B90-9341-ACA9-50EC-5911B65812D2}" dt="2022-12-12T11:40:12.257" v="6357" actId="14100"/>
          <ac:picMkLst>
            <pc:docMk/>
            <pc:sldMk cId="2343749595" sldId="308"/>
            <ac:picMk id="12" creationId="{566175A7-DE27-0FCA-674B-8F160BDDFA41}"/>
          </ac:picMkLst>
        </pc:picChg>
      </pc:sldChg>
      <pc:sldChg chg="modSp">
        <pc:chgData name="Theresa Iley" userId="S::theresa.iley@northumberland.gov.uk::4fb9422d-2c16-42d9-aa1d-3cc0fb59c5fd" providerId="AD" clId="Web-{9E8E3B90-9341-ACA9-50EC-5911B65812D2}" dt="2022-12-06T11:51:11.695" v="1333" actId="20577"/>
        <pc:sldMkLst>
          <pc:docMk/>
          <pc:sldMk cId="3348561880" sldId="314"/>
        </pc:sldMkLst>
        <pc:spChg chg="mod">
          <ac:chgData name="Theresa Iley" userId="S::theresa.iley@northumberland.gov.uk::4fb9422d-2c16-42d9-aa1d-3cc0fb59c5fd" providerId="AD" clId="Web-{9E8E3B90-9341-ACA9-50EC-5911B65812D2}" dt="2022-12-06T11:51:11.695" v="1333" actId="20577"/>
          <ac:spMkLst>
            <pc:docMk/>
            <pc:sldMk cId="3348561880" sldId="314"/>
            <ac:spMk id="75" creationId="{00000000-0000-0000-0000-000000000000}"/>
          </ac:spMkLst>
        </pc:spChg>
      </pc:sldChg>
      <pc:sldChg chg="modSp">
        <pc:chgData name="Theresa Iley" userId="S::theresa.iley@northumberland.gov.uk::4fb9422d-2c16-42d9-aa1d-3cc0fb59c5fd" providerId="AD" clId="Web-{9E8E3B90-9341-ACA9-50EC-5911B65812D2}" dt="2022-12-12T10:37:10.329" v="6235"/>
        <pc:sldMkLst>
          <pc:docMk/>
          <pc:sldMk cId="2188294793" sldId="315"/>
        </pc:sldMkLst>
        <pc:spChg chg="mod">
          <ac:chgData name="Theresa Iley" userId="S::theresa.iley@northumberland.gov.uk::4fb9422d-2c16-42d9-aa1d-3cc0fb59c5fd" providerId="AD" clId="Web-{9E8E3B90-9341-ACA9-50EC-5911B65812D2}" dt="2022-12-06T11:51:33.727" v="1335" actId="20577"/>
          <ac:spMkLst>
            <pc:docMk/>
            <pc:sldMk cId="2188294793" sldId="315"/>
            <ac:spMk id="75" creationId="{00000000-0000-0000-0000-000000000000}"/>
          </ac:spMkLst>
        </pc:spChg>
        <pc:graphicFrameChg chg="mod modGraphic">
          <ac:chgData name="Theresa Iley" userId="S::theresa.iley@northumberland.gov.uk::4fb9422d-2c16-42d9-aa1d-3cc0fb59c5fd" providerId="AD" clId="Web-{9E8E3B90-9341-ACA9-50EC-5911B65812D2}" dt="2022-12-12T10:18:09.553" v="6203"/>
          <ac:graphicFrameMkLst>
            <pc:docMk/>
            <pc:sldMk cId="2188294793" sldId="315"/>
            <ac:graphicFrameMk id="5" creationId="{CCDD960D-0D2F-48E4-93AF-1532428DF049}"/>
          </ac:graphicFrameMkLst>
        </pc:graphicFrameChg>
        <pc:graphicFrameChg chg="mod modGraphic">
          <ac:chgData name="Theresa Iley" userId="S::theresa.iley@northumberland.gov.uk::4fb9422d-2c16-42d9-aa1d-3cc0fb59c5fd" providerId="AD" clId="Web-{9E8E3B90-9341-ACA9-50EC-5911B65812D2}" dt="2022-12-12T10:37:10.329" v="6235"/>
          <ac:graphicFrameMkLst>
            <pc:docMk/>
            <pc:sldMk cId="2188294793" sldId="315"/>
            <ac:graphicFrameMk id="9" creationId="{0275630F-C6CA-4995-9B9F-AB0223ADA2A5}"/>
          </ac:graphicFrameMkLst>
        </pc:graphicFrameChg>
      </pc:sldChg>
      <pc:sldChg chg="modSp del">
        <pc:chgData name="Theresa Iley" userId="S::theresa.iley@northumberland.gov.uk::4fb9422d-2c16-42d9-aa1d-3cc0fb59c5fd" providerId="AD" clId="Web-{9E8E3B90-9341-ACA9-50EC-5911B65812D2}" dt="2022-12-09T11:31:11.202" v="3715"/>
        <pc:sldMkLst>
          <pc:docMk/>
          <pc:sldMk cId="1790098552" sldId="316"/>
        </pc:sldMkLst>
        <pc:spChg chg="mod">
          <ac:chgData name="Theresa Iley" userId="S::theresa.iley@northumberland.gov.uk::4fb9422d-2c16-42d9-aa1d-3cc0fb59c5fd" providerId="AD" clId="Web-{9E8E3B90-9341-ACA9-50EC-5911B65812D2}" dt="2022-12-09T11:29:57.435" v="3700" actId="20577"/>
          <ac:spMkLst>
            <pc:docMk/>
            <pc:sldMk cId="1790098552" sldId="316"/>
            <ac:spMk id="13" creationId="{00D52687-2BFC-49DC-B98F-F47EFE54D2C6}"/>
          </ac:spMkLst>
        </pc:spChg>
      </pc:sldChg>
      <pc:sldChg chg="addSp delSp modSp">
        <pc:chgData name="Theresa Iley" userId="S::theresa.iley@northumberland.gov.uk::4fb9422d-2c16-42d9-aa1d-3cc0fb59c5fd" providerId="AD" clId="Web-{9E8E3B90-9341-ACA9-50EC-5911B65812D2}" dt="2022-12-12T11:41:55.186" v="6364" actId="14100"/>
        <pc:sldMkLst>
          <pc:docMk/>
          <pc:sldMk cId="3783916499" sldId="319"/>
        </pc:sldMkLst>
        <pc:spChg chg="mod">
          <ac:chgData name="Theresa Iley" userId="S::theresa.iley@northumberland.gov.uk::4fb9422d-2c16-42d9-aa1d-3cc0fb59c5fd" providerId="AD" clId="Web-{9E8E3B90-9341-ACA9-50EC-5911B65812D2}" dt="2022-12-12T09:56:39.825" v="6121" actId="20577"/>
          <ac:spMkLst>
            <pc:docMk/>
            <pc:sldMk cId="3783916499" sldId="319"/>
            <ac:spMk id="2" creationId="{34211A99-4ED4-7A9A-9B2C-CFD662F90A4B}"/>
          </ac:spMkLst>
        </pc:spChg>
        <pc:spChg chg="add del mod">
          <ac:chgData name="Theresa Iley" userId="S::theresa.iley@northumberland.gov.uk::4fb9422d-2c16-42d9-aa1d-3cc0fb59c5fd" providerId="AD" clId="Web-{9E8E3B90-9341-ACA9-50EC-5911B65812D2}" dt="2022-12-12T11:09:50.509" v="6280"/>
          <ac:spMkLst>
            <pc:docMk/>
            <pc:sldMk cId="3783916499" sldId="319"/>
            <ac:spMk id="13" creationId="{00D52687-2BFC-49DC-B98F-F47EFE54D2C6}"/>
          </ac:spMkLst>
        </pc:spChg>
        <pc:spChg chg="mod">
          <ac:chgData name="Theresa Iley" userId="S::theresa.iley@northumberland.gov.uk::4fb9422d-2c16-42d9-aa1d-3cc0fb59c5fd" providerId="AD" clId="Web-{9E8E3B90-9341-ACA9-50EC-5911B65812D2}" dt="2022-12-06T11:50:52.257" v="1331" actId="20577"/>
          <ac:spMkLst>
            <pc:docMk/>
            <pc:sldMk cId="3783916499" sldId="319"/>
            <ac:spMk id="75" creationId="{00000000-0000-0000-0000-000000000000}"/>
          </ac:spMkLst>
        </pc:spChg>
        <pc:graphicFrameChg chg="add del">
          <ac:chgData name="Theresa Iley" userId="S::theresa.iley@northumberland.gov.uk::4fb9422d-2c16-42d9-aa1d-3cc0fb59c5fd" providerId="AD" clId="Web-{9E8E3B90-9341-ACA9-50EC-5911B65812D2}" dt="2022-12-12T11:07:55.829" v="6274"/>
          <ac:graphicFrameMkLst>
            <pc:docMk/>
            <pc:sldMk cId="3783916499" sldId="319"/>
            <ac:graphicFrameMk id="79" creationId="{ACA7711B-DD91-CBAD-E32F-84EF630365D2}"/>
          </ac:graphicFrameMkLst>
        </pc:graphicFrameChg>
        <pc:graphicFrameChg chg="add del">
          <ac:chgData name="Theresa Iley" userId="S::theresa.iley@northumberland.gov.uk::4fb9422d-2c16-42d9-aa1d-3cc0fb59c5fd" providerId="AD" clId="Web-{9E8E3B90-9341-ACA9-50EC-5911B65812D2}" dt="2022-12-12T11:08:01.392" v="6276"/>
          <ac:graphicFrameMkLst>
            <pc:docMk/>
            <pc:sldMk cId="3783916499" sldId="319"/>
            <ac:graphicFrameMk id="81" creationId="{B24FF0AE-775B-08CC-F5FF-D61422A4E2B3}"/>
          </ac:graphicFrameMkLst>
        </pc:graphicFrameChg>
        <pc:graphicFrameChg chg="add del">
          <ac:chgData name="Theresa Iley" userId="S::theresa.iley@northumberland.gov.uk::4fb9422d-2c16-42d9-aa1d-3cc0fb59c5fd" providerId="AD" clId="Web-{9E8E3B90-9341-ACA9-50EC-5911B65812D2}" dt="2022-12-12T11:08:18.893" v="6278"/>
          <ac:graphicFrameMkLst>
            <pc:docMk/>
            <pc:sldMk cId="3783916499" sldId="319"/>
            <ac:graphicFrameMk id="83" creationId="{5DC37DB0-C46A-8741-4E67-FBBD9EBB1604}"/>
          </ac:graphicFrameMkLst>
        </pc:graphicFrameChg>
        <pc:graphicFrameChg chg="add del">
          <ac:chgData name="Theresa Iley" userId="S::theresa.iley@northumberland.gov.uk::4fb9422d-2c16-42d9-aa1d-3cc0fb59c5fd" providerId="AD" clId="Web-{9E8E3B90-9341-ACA9-50EC-5911B65812D2}" dt="2022-12-12T11:09:50.509" v="6280"/>
          <ac:graphicFrameMkLst>
            <pc:docMk/>
            <pc:sldMk cId="3783916499" sldId="319"/>
            <ac:graphicFrameMk id="85" creationId="{ACA7711B-DD91-CBAD-E32F-84EF630365D2}"/>
          </ac:graphicFrameMkLst>
        </pc:graphicFrameChg>
        <pc:picChg chg="add mod">
          <ac:chgData name="Theresa Iley" userId="S::theresa.iley@northumberland.gov.uk::4fb9422d-2c16-42d9-aa1d-3cc0fb59c5fd" providerId="AD" clId="Web-{9E8E3B90-9341-ACA9-50EC-5911B65812D2}" dt="2022-12-12T11:41:45.419" v="6362" actId="14100"/>
          <ac:picMkLst>
            <pc:docMk/>
            <pc:sldMk cId="3783916499" sldId="319"/>
            <ac:picMk id="6" creationId="{F25BB647-47D0-9176-F7F8-6F5B3DC21350}"/>
          </ac:picMkLst>
        </pc:picChg>
        <pc:picChg chg="del">
          <ac:chgData name="Theresa Iley" userId="S::theresa.iley@northumberland.gov.uk::4fb9422d-2c16-42d9-aa1d-3cc0fb59c5fd" providerId="AD" clId="Web-{9E8E3B90-9341-ACA9-50EC-5911B65812D2}" dt="2022-12-12T11:06:51.012" v="6270"/>
          <ac:picMkLst>
            <pc:docMk/>
            <pc:sldMk cId="3783916499" sldId="319"/>
            <ac:picMk id="8" creationId="{7EC7D620-3D98-4E95-9358-B073C3AAD7F6}"/>
          </ac:picMkLst>
        </pc:picChg>
        <pc:picChg chg="del">
          <ac:chgData name="Theresa Iley" userId="S::theresa.iley@northumberland.gov.uk::4fb9422d-2c16-42d9-aa1d-3cc0fb59c5fd" providerId="AD" clId="Web-{9E8E3B90-9341-ACA9-50EC-5911B65812D2}" dt="2022-12-12T11:10:30.605" v="6286"/>
          <ac:picMkLst>
            <pc:docMk/>
            <pc:sldMk cId="3783916499" sldId="319"/>
            <ac:picMk id="10" creationId="{425679F6-D6ED-4F1C-B4A5-EC0919FE1E60}"/>
          </ac:picMkLst>
        </pc:picChg>
        <pc:picChg chg="add del mod">
          <ac:chgData name="Theresa Iley" userId="S::theresa.iley@northumberland.gov.uk::4fb9422d-2c16-42d9-aa1d-3cc0fb59c5fd" providerId="AD" clId="Web-{9E8E3B90-9341-ACA9-50EC-5911B65812D2}" dt="2022-12-12T11:18:46.514" v="6290"/>
          <ac:picMkLst>
            <pc:docMk/>
            <pc:sldMk cId="3783916499" sldId="319"/>
            <ac:picMk id="55" creationId="{98730BEF-DCA4-BDA9-946C-459768B7A60A}"/>
          </ac:picMkLst>
        </pc:picChg>
        <pc:picChg chg="add del mod">
          <ac:chgData name="Theresa Iley" userId="S::theresa.iley@northumberland.gov.uk::4fb9422d-2c16-42d9-aa1d-3cc0fb59c5fd" providerId="AD" clId="Web-{9E8E3B90-9341-ACA9-50EC-5911B65812D2}" dt="2022-12-12T11:27:27.456" v="6305"/>
          <ac:picMkLst>
            <pc:docMk/>
            <pc:sldMk cId="3783916499" sldId="319"/>
            <ac:picMk id="56" creationId="{06AF2F6E-E0A0-9721-6C47-383BFF45C38B}"/>
          </ac:picMkLst>
        </pc:picChg>
        <pc:picChg chg="add mod">
          <ac:chgData name="Theresa Iley" userId="S::theresa.iley@northumberland.gov.uk::4fb9422d-2c16-42d9-aa1d-3cc0fb59c5fd" providerId="AD" clId="Web-{9E8E3B90-9341-ACA9-50EC-5911B65812D2}" dt="2022-12-12T11:41:55.186" v="6364" actId="14100"/>
          <ac:picMkLst>
            <pc:docMk/>
            <pc:sldMk cId="3783916499" sldId="319"/>
            <ac:picMk id="57" creationId="{720E070F-FBCF-8E4F-96B5-479D3F651D2E}"/>
          </ac:picMkLst>
        </pc:picChg>
      </pc:sldChg>
      <pc:sldChg chg="addSp delSp modSp modCm">
        <pc:chgData name="Theresa Iley" userId="S::theresa.iley@northumberland.gov.uk::4fb9422d-2c16-42d9-aa1d-3cc0fb59c5fd" providerId="AD" clId="Web-{9E8E3B90-9341-ACA9-50EC-5911B65812D2}" dt="2022-12-12T12:37:02.076" v="6445" actId="20577"/>
        <pc:sldMkLst>
          <pc:docMk/>
          <pc:sldMk cId="514458203" sldId="320"/>
        </pc:sldMkLst>
        <pc:spChg chg="add del mod">
          <ac:chgData name="Theresa Iley" userId="S::theresa.iley@northumberland.gov.uk::4fb9422d-2c16-42d9-aa1d-3cc0fb59c5fd" providerId="AD" clId="Web-{9E8E3B90-9341-ACA9-50EC-5911B65812D2}" dt="2022-12-12T12:37:02.076" v="6445" actId="20577"/>
          <ac:spMkLst>
            <pc:docMk/>
            <pc:sldMk cId="514458203" sldId="320"/>
            <ac:spMk id="10" creationId="{CC1D5F51-5689-44CF-A084-A0E3C1E22F7D}"/>
          </ac:spMkLst>
        </pc:spChg>
        <pc:spChg chg="mod">
          <ac:chgData name="Theresa Iley" userId="S::theresa.iley@northumberland.gov.uk::4fb9422d-2c16-42d9-aa1d-3cc0fb59c5fd" providerId="AD" clId="Web-{9E8E3B90-9341-ACA9-50EC-5911B65812D2}" dt="2022-12-02T13:53:58.720" v="10" actId="20577"/>
          <ac:spMkLst>
            <pc:docMk/>
            <pc:sldMk cId="514458203" sldId="320"/>
            <ac:spMk id="75" creationId="{00000000-0000-0000-0000-000000000000}"/>
          </ac:spMkLst>
        </pc:spChg>
      </pc:sldChg>
      <pc:sldChg chg="modSp">
        <pc:chgData name="Theresa Iley" userId="S::theresa.iley@northumberland.gov.uk::4fb9422d-2c16-42d9-aa1d-3cc0fb59c5fd" providerId="AD" clId="Web-{9E8E3B90-9341-ACA9-50EC-5911B65812D2}" dt="2022-12-02T14:46:19.245" v="542" actId="20577"/>
        <pc:sldMkLst>
          <pc:docMk/>
          <pc:sldMk cId="96932836" sldId="321"/>
        </pc:sldMkLst>
        <pc:spChg chg="mod">
          <ac:chgData name="Theresa Iley" userId="S::theresa.iley@northumberland.gov.uk::4fb9422d-2c16-42d9-aa1d-3cc0fb59c5fd" providerId="AD" clId="Web-{9E8E3B90-9341-ACA9-50EC-5911B65812D2}" dt="2022-12-02T14:46:19.245" v="542" actId="20577"/>
          <ac:spMkLst>
            <pc:docMk/>
            <pc:sldMk cId="96932836" sldId="321"/>
            <ac:spMk id="75" creationId="{00000000-0000-0000-0000-000000000000}"/>
          </ac:spMkLst>
        </pc:spChg>
      </pc:sldChg>
      <pc:sldChg chg="modSp">
        <pc:chgData name="Theresa Iley" userId="S::theresa.iley@northumberland.gov.uk::4fb9422d-2c16-42d9-aa1d-3cc0fb59c5fd" providerId="AD" clId="Web-{9E8E3B90-9341-ACA9-50EC-5911B65812D2}" dt="2022-12-06T11:48:39.034" v="1323" actId="20577"/>
        <pc:sldMkLst>
          <pc:docMk/>
          <pc:sldMk cId="2764878490" sldId="324"/>
        </pc:sldMkLst>
        <pc:spChg chg="mod">
          <ac:chgData name="Theresa Iley" userId="S::theresa.iley@northumberland.gov.uk::4fb9422d-2c16-42d9-aa1d-3cc0fb59c5fd" providerId="AD" clId="Web-{9E8E3B90-9341-ACA9-50EC-5911B65812D2}" dt="2022-12-02T14:08:36.928" v="65" actId="20577"/>
          <ac:spMkLst>
            <pc:docMk/>
            <pc:sldMk cId="2764878490" sldId="324"/>
            <ac:spMk id="2" creationId="{1CBCCC85-9350-5314-72D8-D4C348CDB3F2}"/>
          </ac:spMkLst>
        </pc:spChg>
        <pc:spChg chg="mod">
          <ac:chgData name="Theresa Iley" userId="S::theresa.iley@northumberland.gov.uk::4fb9422d-2c16-42d9-aa1d-3cc0fb59c5fd" providerId="AD" clId="Web-{9E8E3B90-9341-ACA9-50EC-5911B65812D2}" dt="2022-12-06T11:48:39.034" v="1323" actId="20577"/>
          <ac:spMkLst>
            <pc:docMk/>
            <pc:sldMk cId="2764878490" sldId="324"/>
            <ac:spMk id="13" creationId="{FACB0F32-26E8-C98A-9798-783F7E99BFF3}"/>
          </ac:spMkLst>
        </pc:spChg>
        <pc:spChg chg="mod">
          <ac:chgData name="Theresa Iley" userId="S::theresa.iley@northumberland.gov.uk::4fb9422d-2c16-42d9-aa1d-3cc0fb59c5fd" providerId="AD" clId="Web-{9E8E3B90-9341-ACA9-50EC-5911B65812D2}" dt="2022-12-02T14:45:21.650" v="538" actId="14100"/>
          <ac:spMkLst>
            <pc:docMk/>
            <pc:sldMk cId="2764878490" sldId="324"/>
            <ac:spMk id="14" creationId="{FD2CD0A7-8456-42FC-CF2B-92445FE0C7B9}"/>
          </ac:spMkLst>
        </pc:spChg>
      </pc:sldChg>
      <pc:sldChg chg="modSp">
        <pc:chgData name="Theresa Iley" userId="S::theresa.iley@northumberland.gov.uk::4fb9422d-2c16-42d9-aa1d-3cc0fb59c5fd" providerId="AD" clId="Web-{9E8E3B90-9341-ACA9-50EC-5911B65812D2}" dt="2022-12-02T14:45:59.432" v="540" actId="20577"/>
        <pc:sldMkLst>
          <pc:docMk/>
          <pc:sldMk cId="3503832754" sldId="326"/>
        </pc:sldMkLst>
        <pc:spChg chg="mod">
          <ac:chgData name="Theresa Iley" userId="S::theresa.iley@northumberland.gov.uk::4fb9422d-2c16-42d9-aa1d-3cc0fb59c5fd" providerId="AD" clId="Web-{9E8E3B90-9341-ACA9-50EC-5911B65812D2}" dt="2022-12-02T14:45:59.432" v="540" actId="20577"/>
          <ac:spMkLst>
            <pc:docMk/>
            <pc:sldMk cId="3503832754" sldId="326"/>
            <ac:spMk id="75" creationId="{00000000-0000-0000-0000-000000000000}"/>
          </ac:spMkLst>
        </pc:spChg>
      </pc:sldChg>
      <pc:sldChg chg="addSp delSp modSp add replId">
        <pc:chgData name="Theresa Iley" userId="S::theresa.iley@northumberland.gov.uk::4fb9422d-2c16-42d9-aa1d-3cc0fb59c5fd" providerId="AD" clId="Web-{9E8E3B90-9341-ACA9-50EC-5911B65812D2}" dt="2022-12-09T12:06:21.581" v="4101" actId="20577"/>
        <pc:sldMkLst>
          <pc:docMk/>
          <pc:sldMk cId="1143216334" sldId="327"/>
        </pc:sldMkLst>
        <pc:spChg chg="mod">
          <ac:chgData name="Theresa Iley" userId="S::theresa.iley@northumberland.gov.uk::4fb9422d-2c16-42d9-aa1d-3cc0fb59c5fd" providerId="AD" clId="Web-{9E8E3B90-9341-ACA9-50EC-5911B65812D2}" dt="2022-12-09T12:06:21.581" v="4101" actId="20577"/>
          <ac:spMkLst>
            <pc:docMk/>
            <pc:sldMk cId="1143216334" sldId="327"/>
            <ac:spMk id="15" creationId="{7335A6E8-C334-4E38-81BC-2D8EBECC93AB}"/>
          </ac:spMkLst>
        </pc:spChg>
        <pc:picChg chg="add del mod">
          <ac:chgData name="Theresa Iley" userId="S::theresa.iley@northumberland.gov.uk::4fb9422d-2c16-42d9-aa1d-3cc0fb59c5fd" providerId="AD" clId="Web-{9E8E3B90-9341-ACA9-50EC-5911B65812D2}" dt="2022-12-09T10:27:54.069" v="3448"/>
          <ac:picMkLst>
            <pc:docMk/>
            <pc:sldMk cId="1143216334" sldId="327"/>
            <ac:picMk id="2" creationId="{2377BDDE-CCDB-354D-F948-E9AE081A4C73}"/>
          </ac:picMkLst>
        </pc:picChg>
        <pc:picChg chg="add del mod">
          <ac:chgData name="Theresa Iley" userId="S::theresa.iley@northumberland.gov.uk::4fb9422d-2c16-42d9-aa1d-3cc0fb59c5fd" providerId="AD" clId="Web-{9E8E3B90-9341-ACA9-50EC-5911B65812D2}" dt="2022-12-09T10:31:36.153" v="3457"/>
          <ac:picMkLst>
            <pc:docMk/>
            <pc:sldMk cId="1143216334" sldId="327"/>
            <ac:picMk id="5" creationId="{B2E499B2-BFFF-B18B-6D9C-8A6137637B49}"/>
          </ac:picMkLst>
        </pc:picChg>
        <pc:picChg chg="add del mod">
          <ac:chgData name="Theresa Iley" userId="S::theresa.iley@northumberland.gov.uk::4fb9422d-2c16-42d9-aa1d-3cc0fb59c5fd" providerId="AD" clId="Web-{9E8E3B90-9341-ACA9-50EC-5911B65812D2}" dt="2022-12-09T10:30:51.948" v="3455"/>
          <ac:picMkLst>
            <pc:docMk/>
            <pc:sldMk cId="1143216334" sldId="327"/>
            <ac:picMk id="6" creationId="{C32617C9-498D-8901-B0B6-7412DA24C29A}"/>
          </ac:picMkLst>
        </pc:picChg>
        <pc:picChg chg="add del mod">
          <ac:chgData name="Theresa Iley" userId="S::theresa.iley@northumberland.gov.uk::4fb9422d-2c16-42d9-aa1d-3cc0fb59c5fd" providerId="AD" clId="Web-{9E8E3B90-9341-ACA9-50EC-5911B65812D2}" dt="2022-12-09T10:32:15.388" v="3462"/>
          <ac:picMkLst>
            <pc:docMk/>
            <pc:sldMk cId="1143216334" sldId="327"/>
            <ac:picMk id="7" creationId="{5BFFFE85-D3C6-D3E6-7768-5787A6B1C2A6}"/>
          </ac:picMkLst>
        </pc:picChg>
        <pc:picChg chg="add del mod">
          <ac:chgData name="Theresa Iley" userId="S::theresa.iley@northumberland.gov.uk::4fb9422d-2c16-42d9-aa1d-3cc0fb59c5fd" providerId="AD" clId="Web-{9E8E3B90-9341-ACA9-50EC-5911B65812D2}" dt="2022-12-09T10:34:53.939" v="3468"/>
          <ac:picMkLst>
            <pc:docMk/>
            <pc:sldMk cId="1143216334" sldId="327"/>
            <ac:picMk id="8" creationId="{8C9FB1BE-F636-F56A-6AE4-2184BA833F21}"/>
          </ac:picMkLst>
        </pc:picChg>
        <pc:picChg chg="add mod">
          <ac:chgData name="Theresa Iley" userId="S::theresa.iley@northumberland.gov.uk::4fb9422d-2c16-42d9-aa1d-3cc0fb59c5fd" providerId="AD" clId="Web-{9E8E3B90-9341-ACA9-50EC-5911B65812D2}" dt="2022-12-09T12:03:25.218" v="4006" actId="14100"/>
          <ac:picMkLst>
            <pc:docMk/>
            <pc:sldMk cId="1143216334" sldId="327"/>
            <ac:picMk id="9" creationId="{255D0745-DBF3-CA6F-EB33-256F40D5FA29}"/>
          </ac:picMkLst>
        </pc:picChg>
        <pc:picChg chg="add del mod">
          <ac:chgData name="Theresa Iley" userId="S::theresa.iley@northumberland.gov.uk::4fb9422d-2c16-42d9-aa1d-3cc0fb59c5fd" providerId="AD" clId="Web-{9E8E3B90-9341-ACA9-50EC-5911B65812D2}" dt="2022-12-09T10:39:51.571" v="3477"/>
          <ac:picMkLst>
            <pc:docMk/>
            <pc:sldMk cId="1143216334" sldId="327"/>
            <ac:picMk id="10" creationId="{70D2672D-C618-D12A-7038-D105EB6CB36D}"/>
          </ac:picMkLst>
        </pc:picChg>
        <pc:picChg chg="add mod">
          <ac:chgData name="Theresa Iley" userId="S::theresa.iley@northumberland.gov.uk::4fb9422d-2c16-42d9-aa1d-3cc0fb59c5fd" providerId="AD" clId="Web-{9E8E3B90-9341-ACA9-50EC-5911B65812D2}" dt="2022-12-09T12:03:29.593" v="4007" actId="14100"/>
          <ac:picMkLst>
            <pc:docMk/>
            <pc:sldMk cId="1143216334" sldId="327"/>
            <ac:picMk id="11" creationId="{2A2C55BA-1F09-89E9-D6D5-BE14A7749B1C}"/>
          </ac:picMkLst>
        </pc:picChg>
      </pc:sldChg>
      <pc:sldChg chg="add del replId">
        <pc:chgData name="Theresa Iley" userId="S::theresa.iley@northumberland.gov.uk::4fb9422d-2c16-42d9-aa1d-3cc0fb59c5fd" providerId="AD" clId="Web-{9E8E3B90-9341-ACA9-50EC-5911B65812D2}" dt="2022-12-12T11:40:49.962" v="6358"/>
        <pc:sldMkLst>
          <pc:docMk/>
          <pc:sldMk cId="2403180586" sldId="328"/>
        </pc:sldMkLst>
      </pc:sldChg>
      <pc:sldChg chg="modSp add replId">
        <pc:chgData name="Theresa Iley" userId="S::theresa.iley@northumberland.gov.uk::4fb9422d-2c16-42d9-aa1d-3cc0fb59c5fd" providerId="AD" clId="Web-{9E8E3B90-9341-ACA9-50EC-5911B65812D2}" dt="2022-12-12T11:45:40.888" v="6376" actId="14100"/>
        <pc:sldMkLst>
          <pc:docMk/>
          <pc:sldMk cId="2607507635" sldId="328"/>
        </pc:sldMkLst>
        <pc:picChg chg="mod">
          <ac:chgData name="Theresa Iley" userId="S::theresa.iley@northumberland.gov.uk::4fb9422d-2c16-42d9-aa1d-3cc0fb59c5fd" providerId="AD" clId="Web-{9E8E3B90-9341-ACA9-50EC-5911B65812D2}" dt="2022-12-12T11:45:40.888" v="6376" actId="14100"/>
          <ac:picMkLst>
            <pc:docMk/>
            <pc:sldMk cId="2607507635" sldId="328"/>
            <ac:picMk id="6" creationId="{F80D3B4E-9779-03A6-B2C6-1CB20A65F8EE}"/>
          </ac:picMkLst>
        </pc:picChg>
        <pc:picChg chg="mod">
          <ac:chgData name="Theresa Iley" userId="S::theresa.iley@northumberland.gov.uk::4fb9422d-2c16-42d9-aa1d-3cc0fb59c5fd" providerId="AD" clId="Web-{9E8E3B90-9341-ACA9-50EC-5911B65812D2}" dt="2022-12-12T11:45:32.106" v="6375" actId="14100"/>
          <ac:picMkLst>
            <pc:docMk/>
            <pc:sldMk cId="2607507635" sldId="328"/>
            <ac:picMk id="7" creationId="{33963700-44AA-597D-FA45-1F96A91AEAB7}"/>
          </ac:picMkLst>
        </pc:picChg>
      </pc:sldChg>
    </pc:docChg>
  </pc:docChgLst>
  <pc:docChgLst>
    <pc:chgData name="Theresa Iley" userId="S::theresa.iley@northumberland.gov.uk::4fb9422d-2c16-42d9-aa1d-3cc0fb59c5fd" providerId="AD" clId="Web-{8D12E780-B262-C624-A4BE-B8F8FF6B67B3}"/>
    <pc:docChg chg="addSld delSld modSld addMainMaster delMainMaster">
      <pc:chgData name="Theresa Iley" userId="S::theresa.iley@northumberland.gov.uk::4fb9422d-2c16-42d9-aa1d-3cc0fb59c5fd" providerId="AD" clId="Web-{8D12E780-B262-C624-A4BE-B8F8FF6B67B3}" dt="2022-12-02T10:17:07.264" v="3801" actId="20577"/>
      <pc:docMkLst>
        <pc:docMk/>
      </pc:docMkLst>
      <pc:sldChg chg="modSp mod modClrScheme chgLayout">
        <pc:chgData name="Theresa Iley" userId="S::theresa.iley@northumberland.gov.uk::4fb9422d-2c16-42d9-aa1d-3cc0fb59c5fd" providerId="AD" clId="Web-{8D12E780-B262-C624-A4BE-B8F8FF6B67B3}" dt="2022-12-01T15:06:36.588" v="1010"/>
        <pc:sldMkLst>
          <pc:docMk/>
          <pc:sldMk cId="0" sldId="256"/>
        </pc:sldMkLst>
        <pc:spChg chg="mod ord">
          <ac:chgData name="Theresa Iley" userId="S::theresa.iley@northumberland.gov.uk::4fb9422d-2c16-42d9-aa1d-3cc0fb59c5fd" providerId="AD" clId="Web-{8D12E780-B262-C624-A4BE-B8F8FF6B67B3}" dt="2022-12-01T15:06:36.588" v="1010"/>
          <ac:spMkLst>
            <pc:docMk/>
            <pc:sldMk cId="0" sldId="256"/>
            <ac:spMk id="55" creationId="{00000000-0000-0000-0000-000000000000}"/>
          </ac:spMkLst>
        </pc:spChg>
      </pc:sldChg>
      <pc:sldChg chg="modSp mod modClrScheme chgLayout">
        <pc:chgData name="Theresa Iley" userId="S::theresa.iley@northumberland.gov.uk::4fb9422d-2c16-42d9-aa1d-3cc0fb59c5fd" providerId="AD" clId="Web-{8D12E780-B262-C624-A4BE-B8F8FF6B67B3}" dt="2022-12-01T15:06:36.588" v="1010"/>
        <pc:sldMkLst>
          <pc:docMk/>
          <pc:sldMk cId="662030899" sldId="261"/>
        </pc:sldMkLst>
        <pc:spChg chg="mod ord">
          <ac:chgData name="Theresa Iley" userId="S::theresa.iley@northumberland.gov.uk::4fb9422d-2c16-42d9-aa1d-3cc0fb59c5fd" providerId="AD" clId="Web-{8D12E780-B262-C624-A4BE-B8F8FF6B67B3}" dt="2022-12-01T15:06:36.588" v="1010"/>
          <ac:spMkLst>
            <pc:docMk/>
            <pc:sldMk cId="662030899" sldId="261"/>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1T15:06:36.588" v="1010"/>
        <pc:sldMkLst>
          <pc:docMk/>
          <pc:sldMk cId="508392903" sldId="262"/>
        </pc:sldMkLst>
        <pc:spChg chg="mod ord">
          <ac:chgData name="Theresa Iley" userId="S::theresa.iley@northumberland.gov.uk::4fb9422d-2c16-42d9-aa1d-3cc0fb59c5fd" providerId="AD" clId="Web-{8D12E780-B262-C624-A4BE-B8F8FF6B67B3}" dt="2022-12-01T15:06:36.588" v="1010"/>
          <ac:spMkLst>
            <pc:docMk/>
            <pc:sldMk cId="508392903" sldId="262"/>
            <ac:spMk id="74" creationId="{00000000-0000-0000-0000-000000000000}"/>
          </ac:spMkLst>
        </pc:spChg>
        <pc:spChg chg="mod ord">
          <ac:chgData name="Theresa Iley" userId="S::theresa.iley@northumberland.gov.uk::4fb9422d-2c16-42d9-aa1d-3cc0fb59c5fd" providerId="AD" clId="Web-{8D12E780-B262-C624-A4BE-B8F8FF6B67B3}" dt="2022-12-01T15:06:36.588" v="1010"/>
          <ac:spMkLst>
            <pc:docMk/>
            <pc:sldMk cId="508392903" sldId="262"/>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2T09:37:36.466" v="3562"/>
        <pc:sldMkLst>
          <pc:docMk/>
          <pc:sldMk cId="3638104630" sldId="270"/>
        </pc:sldMkLst>
        <pc:spChg chg="mod">
          <ac:chgData name="Theresa Iley" userId="S::theresa.iley@northumberland.gov.uk::4fb9422d-2c16-42d9-aa1d-3cc0fb59c5fd" providerId="AD" clId="Web-{8D12E780-B262-C624-A4BE-B8F8FF6B67B3}" dt="2022-12-02T09:37:36.466" v="3562"/>
          <ac:spMkLst>
            <pc:docMk/>
            <pc:sldMk cId="3638104630" sldId="270"/>
            <ac:spMk id="10" creationId="{CC1D5F51-5689-44CF-A084-A0E3C1E22F7D}"/>
          </ac:spMkLst>
        </pc:spChg>
        <pc:spChg chg="mod ord">
          <ac:chgData name="Theresa Iley" userId="S::theresa.iley@northumberland.gov.uk::4fb9422d-2c16-42d9-aa1d-3cc0fb59c5fd" providerId="AD" clId="Web-{8D12E780-B262-C624-A4BE-B8F8FF6B67B3}" dt="2022-12-01T15:06:36.588" v="1010"/>
          <ac:spMkLst>
            <pc:docMk/>
            <pc:sldMk cId="3638104630" sldId="270"/>
            <ac:spMk id="74" creationId="{00000000-0000-0000-0000-000000000000}"/>
          </ac:spMkLst>
        </pc:spChg>
        <pc:spChg chg="mod ord">
          <ac:chgData name="Theresa Iley" userId="S::theresa.iley@northumberland.gov.uk::4fb9422d-2c16-42d9-aa1d-3cc0fb59c5fd" providerId="AD" clId="Web-{8D12E780-B262-C624-A4BE-B8F8FF6B67B3}" dt="2022-12-01T15:06:36.588" v="1010"/>
          <ac:spMkLst>
            <pc:docMk/>
            <pc:sldMk cId="3638104630" sldId="270"/>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1T15:06:36.588" v="1010"/>
        <pc:sldMkLst>
          <pc:docMk/>
          <pc:sldMk cId="3320956257" sldId="275"/>
        </pc:sldMkLst>
        <pc:spChg chg="mod ord">
          <ac:chgData name="Theresa Iley" userId="S::theresa.iley@northumberland.gov.uk::4fb9422d-2c16-42d9-aa1d-3cc0fb59c5fd" providerId="AD" clId="Web-{8D12E780-B262-C624-A4BE-B8F8FF6B67B3}" dt="2022-12-01T15:06:36.588" v="1010"/>
          <ac:spMkLst>
            <pc:docMk/>
            <pc:sldMk cId="3320956257" sldId="275"/>
            <ac:spMk id="74" creationId="{00000000-0000-0000-0000-000000000000}"/>
          </ac:spMkLst>
        </pc:spChg>
        <pc:spChg chg="mod ord">
          <ac:chgData name="Theresa Iley" userId="S::theresa.iley@northumberland.gov.uk::4fb9422d-2c16-42d9-aa1d-3cc0fb59c5fd" providerId="AD" clId="Web-{8D12E780-B262-C624-A4BE-B8F8FF6B67B3}" dt="2022-12-01T15:06:36.588" v="1010"/>
          <ac:spMkLst>
            <pc:docMk/>
            <pc:sldMk cId="3320956257" sldId="275"/>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2T09:41:33.794" v="3570" actId="20577"/>
        <pc:sldMkLst>
          <pc:docMk/>
          <pc:sldMk cId="4111122911" sldId="276"/>
        </pc:sldMkLst>
        <pc:spChg chg="mod ord">
          <ac:chgData name="Theresa Iley" userId="S::theresa.iley@northumberland.gov.uk::4fb9422d-2c16-42d9-aa1d-3cc0fb59c5fd" providerId="AD" clId="Web-{8D12E780-B262-C624-A4BE-B8F8FF6B67B3}" dt="2022-12-01T15:06:36.588" v="1010"/>
          <ac:spMkLst>
            <pc:docMk/>
            <pc:sldMk cId="4111122911" sldId="276"/>
            <ac:spMk id="74" creationId="{00000000-0000-0000-0000-000000000000}"/>
          </ac:spMkLst>
        </pc:spChg>
        <pc:spChg chg="mod ord">
          <ac:chgData name="Theresa Iley" userId="S::theresa.iley@northumberland.gov.uk::4fb9422d-2c16-42d9-aa1d-3cc0fb59c5fd" providerId="AD" clId="Web-{8D12E780-B262-C624-A4BE-B8F8FF6B67B3}" dt="2022-12-02T09:41:33.794" v="3570" actId="20577"/>
          <ac:spMkLst>
            <pc:docMk/>
            <pc:sldMk cId="4111122911" sldId="276"/>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2T09:38:49.861" v="3568" actId="20577"/>
        <pc:sldMkLst>
          <pc:docMk/>
          <pc:sldMk cId="2496560171" sldId="287"/>
        </pc:sldMkLst>
        <pc:spChg chg="mod ord">
          <ac:chgData name="Theresa Iley" userId="S::theresa.iley@northumberland.gov.uk::4fb9422d-2c16-42d9-aa1d-3cc0fb59c5fd" providerId="AD" clId="Web-{8D12E780-B262-C624-A4BE-B8F8FF6B67B3}" dt="2022-12-01T15:06:36.588" v="1010"/>
          <ac:spMkLst>
            <pc:docMk/>
            <pc:sldMk cId="2496560171" sldId="287"/>
            <ac:spMk id="74" creationId="{00000000-0000-0000-0000-000000000000}"/>
          </ac:spMkLst>
        </pc:spChg>
        <pc:spChg chg="mod ord">
          <ac:chgData name="Theresa Iley" userId="S::theresa.iley@northumberland.gov.uk::4fb9422d-2c16-42d9-aa1d-3cc0fb59c5fd" providerId="AD" clId="Web-{8D12E780-B262-C624-A4BE-B8F8FF6B67B3}" dt="2022-12-02T09:38:49.861" v="3568" actId="20577"/>
          <ac:spMkLst>
            <pc:docMk/>
            <pc:sldMk cId="2496560171" sldId="287"/>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2T09:36:36.650" v="3559" actId="20577"/>
        <pc:sldMkLst>
          <pc:docMk/>
          <pc:sldMk cId="402639749" sldId="290"/>
        </pc:sldMkLst>
        <pc:spChg chg="mod ord">
          <ac:chgData name="Theresa Iley" userId="S::theresa.iley@northumberland.gov.uk::4fb9422d-2c16-42d9-aa1d-3cc0fb59c5fd" providerId="AD" clId="Web-{8D12E780-B262-C624-A4BE-B8F8FF6B67B3}" dt="2022-12-01T15:06:36.588" v="1010"/>
          <ac:spMkLst>
            <pc:docMk/>
            <pc:sldMk cId="402639749" sldId="290"/>
            <ac:spMk id="74" creationId="{00000000-0000-0000-0000-000000000000}"/>
          </ac:spMkLst>
        </pc:spChg>
        <pc:spChg chg="mod ord">
          <ac:chgData name="Theresa Iley" userId="S::theresa.iley@northumberland.gov.uk::4fb9422d-2c16-42d9-aa1d-3cc0fb59c5fd" providerId="AD" clId="Web-{8D12E780-B262-C624-A4BE-B8F8FF6B67B3}" dt="2022-12-02T09:36:36.650" v="3559" actId="20577"/>
          <ac:spMkLst>
            <pc:docMk/>
            <pc:sldMk cId="402639749" sldId="290"/>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2T09:38:12.515" v="3564" actId="20577"/>
        <pc:sldMkLst>
          <pc:docMk/>
          <pc:sldMk cId="3429467012" sldId="303"/>
        </pc:sldMkLst>
        <pc:spChg chg="mod ord">
          <ac:chgData name="Theresa Iley" userId="S::theresa.iley@northumberland.gov.uk::4fb9422d-2c16-42d9-aa1d-3cc0fb59c5fd" providerId="AD" clId="Web-{8D12E780-B262-C624-A4BE-B8F8FF6B67B3}" dt="2022-12-01T15:06:36.588" v="1010"/>
          <ac:spMkLst>
            <pc:docMk/>
            <pc:sldMk cId="3429467012" sldId="303"/>
            <ac:spMk id="74" creationId="{00000000-0000-0000-0000-000000000000}"/>
          </ac:spMkLst>
        </pc:spChg>
        <pc:spChg chg="mod ord">
          <ac:chgData name="Theresa Iley" userId="S::theresa.iley@northumberland.gov.uk::4fb9422d-2c16-42d9-aa1d-3cc0fb59c5fd" providerId="AD" clId="Web-{8D12E780-B262-C624-A4BE-B8F8FF6B67B3}" dt="2022-12-02T09:38:12.515" v="3564" actId="20577"/>
          <ac:spMkLst>
            <pc:docMk/>
            <pc:sldMk cId="3429467012" sldId="303"/>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2T09:37:22.778" v="3561" actId="20577"/>
        <pc:sldMkLst>
          <pc:docMk/>
          <pc:sldMk cId="1485337240" sldId="307"/>
        </pc:sldMkLst>
        <pc:spChg chg="mod ord">
          <ac:chgData name="Theresa Iley" userId="S::theresa.iley@northumberland.gov.uk::4fb9422d-2c16-42d9-aa1d-3cc0fb59c5fd" providerId="AD" clId="Web-{8D12E780-B262-C624-A4BE-B8F8FF6B67B3}" dt="2022-12-01T15:06:36.588" v="1010"/>
          <ac:spMkLst>
            <pc:docMk/>
            <pc:sldMk cId="1485337240" sldId="307"/>
            <ac:spMk id="74" creationId="{00000000-0000-0000-0000-000000000000}"/>
          </ac:spMkLst>
        </pc:spChg>
        <pc:spChg chg="mod ord">
          <ac:chgData name="Theresa Iley" userId="S::theresa.iley@northumberland.gov.uk::4fb9422d-2c16-42d9-aa1d-3cc0fb59c5fd" providerId="AD" clId="Web-{8D12E780-B262-C624-A4BE-B8F8FF6B67B3}" dt="2022-12-02T09:37:22.778" v="3561" actId="20577"/>
          <ac:spMkLst>
            <pc:docMk/>
            <pc:sldMk cId="1485337240" sldId="307"/>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2T09:35:13.316" v="3552" actId="20577"/>
        <pc:sldMkLst>
          <pc:docMk/>
          <pc:sldMk cId="2343749595" sldId="308"/>
        </pc:sldMkLst>
        <pc:spChg chg="mod">
          <ac:chgData name="Theresa Iley" userId="S::theresa.iley@northumberland.gov.uk::4fb9422d-2c16-42d9-aa1d-3cc0fb59c5fd" providerId="AD" clId="Web-{8D12E780-B262-C624-A4BE-B8F8FF6B67B3}" dt="2022-12-02T09:35:13.316" v="3552" actId="20577"/>
          <ac:spMkLst>
            <pc:docMk/>
            <pc:sldMk cId="2343749595" sldId="308"/>
            <ac:spMk id="5" creationId="{7ED3F259-B8C7-4CC3-B103-8E2A56411F16}"/>
          </ac:spMkLst>
        </pc:spChg>
        <pc:spChg chg="mod">
          <ac:chgData name="Theresa Iley" userId="S::theresa.iley@northumberland.gov.uk::4fb9422d-2c16-42d9-aa1d-3cc0fb59c5fd" providerId="AD" clId="Web-{8D12E780-B262-C624-A4BE-B8F8FF6B67B3}" dt="2022-12-02T09:34:18.109" v="3522" actId="20577"/>
          <ac:spMkLst>
            <pc:docMk/>
            <pc:sldMk cId="2343749595" sldId="308"/>
            <ac:spMk id="13" creationId="{00D52687-2BFC-49DC-B98F-F47EFE54D2C6}"/>
          </ac:spMkLst>
        </pc:spChg>
        <pc:spChg chg="mod ord">
          <ac:chgData name="Theresa Iley" userId="S::theresa.iley@northumberland.gov.uk::4fb9422d-2c16-42d9-aa1d-3cc0fb59c5fd" providerId="AD" clId="Web-{8D12E780-B262-C624-A4BE-B8F8FF6B67B3}" dt="2022-12-01T15:06:36.588" v="1010"/>
          <ac:spMkLst>
            <pc:docMk/>
            <pc:sldMk cId="2343749595" sldId="308"/>
            <ac:spMk id="74" creationId="{00000000-0000-0000-0000-000000000000}"/>
          </ac:spMkLst>
        </pc:spChg>
        <pc:spChg chg="mod ord">
          <ac:chgData name="Theresa Iley" userId="S::theresa.iley@northumberland.gov.uk::4fb9422d-2c16-42d9-aa1d-3cc0fb59c5fd" providerId="AD" clId="Web-{8D12E780-B262-C624-A4BE-B8F8FF6B67B3}" dt="2022-12-02T09:15:51.445" v="2977" actId="20577"/>
          <ac:spMkLst>
            <pc:docMk/>
            <pc:sldMk cId="2343749595" sldId="308"/>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1T15:06:36.588" v="1010"/>
        <pc:sldMkLst>
          <pc:docMk/>
          <pc:sldMk cId="3348561880" sldId="314"/>
        </pc:sldMkLst>
        <pc:spChg chg="mod ord">
          <ac:chgData name="Theresa Iley" userId="S::theresa.iley@northumberland.gov.uk::4fb9422d-2c16-42d9-aa1d-3cc0fb59c5fd" providerId="AD" clId="Web-{8D12E780-B262-C624-A4BE-B8F8FF6B67B3}" dt="2022-12-01T15:06:36.588" v="1010"/>
          <ac:spMkLst>
            <pc:docMk/>
            <pc:sldMk cId="3348561880" sldId="314"/>
            <ac:spMk id="74" creationId="{00000000-0000-0000-0000-000000000000}"/>
          </ac:spMkLst>
        </pc:spChg>
        <pc:spChg chg="mod ord">
          <ac:chgData name="Theresa Iley" userId="S::theresa.iley@northumberland.gov.uk::4fb9422d-2c16-42d9-aa1d-3cc0fb59c5fd" providerId="AD" clId="Web-{8D12E780-B262-C624-A4BE-B8F8FF6B67B3}" dt="2022-12-01T15:06:36.588" v="1010"/>
          <ac:spMkLst>
            <pc:docMk/>
            <pc:sldMk cId="3348561880" sldId="314"/>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2T09:43:01.784" v="3574"/>
        <pc:sldMkLst>
          <pc:docMk/>
          <pc:sldMk cId="2188294793" sldId="315"/>
        </pc:sldMkLst>
        <pc:spChg chg="mod ord">
          <ac:chgData name="Theresa Iley" userId="S::theresa.iley@northumberland.gov.uk::4fb9422d-2c16-42d9-aa1d-3cc0fb59c5fd" providerId="AD" clId="Web-{8D12E780-B262-C624-A4BE-B8F8FF6B67B3}" dt="2022-12-01T15:06:36.588" v="1010"/>
          <ac:spMkLst>
            <pc:docMk/>
            <pc:sldMk cId="2188294793" sldId="315"/>
            <ac:spMk id="74" creationId="{00000000-0000-0000-0000-000000000000}"/>
          </ac:spMkLst>
        </pc:spChg>
        <pc:spChg chg="mod ord">
          <ac:chgData name="Theresa Iley" userId="S::theresa.iley@northumberland.gov.uk::4fb9422d-2c16-42d9-aa1d-3cc0fb59c5fd" providerId="AD" clId="Web-{8D12E780-B262-C624-A4BE-B8F8FF6B67B3}" dt="2022-12-01T15:06:36.588" v="1010"/>
          <ac:spMkLst>
            <pc:docMk/>
            <pc:sldMk cId="2188294793" sldId="315"/>
            <ac:spMk id="75" creationId="{00000000-0000-0000-0000-000000000000}"/>
          </ac:spMkLst>
        </pc:spChg>
        <pc:graphicFrameChg chg="modGraphic">
          <ac:chgData name="Theresa Iley" userId="S::theresa.iley@northumberland.gov.uk::4fb9422d-2c16-42d9-aa1d-3cc0fb59c5fd" providerId="AD" clId="Web-{8D12E780-B262-C624-A4BE-B8F8FF6B67B3}" dt="2022-12-02T09:43:01.784" v="3574"/>
          <ac:graphicFrameMkLst>
            <pc:docMk/>
            <pc:sldMk cId="2188294793" sldId="315"/>
            <ac:graphicFrameMk id="9" creationId="{0275630F-C6CA-4995-9B9F-AB0223ADA2A5}"/>
          </ac:graphicFrameMkLst>
        </pc:graphicFrameChg>
      </pc:sldChg>
      <pc:sldChg chg="modSp mod modClrScheme chgLayout">
        <pc:chgData name="Theresa Iley" userId="S::theresa.iley@northumberland.gov.uk::4fb9422d-2c16-42d9-aa1d-3cc0fb59c5fd" providerId="AD" clId="Web-{8D12E780-B262-C624-A4BE-B8F8FF6B67B3}" dt="2022-12-02T09:38:31.376" v="3566" actId="20577"/>
        <pc:sldMkLst>
          <pc:docMk/>
          <pc:sldMk cId="1790098552" sldId="316"/>
        </pc:sldMkLst>
        <pc:spChg chg="mod ord">
          <ac:chgData name="Theresa Iley" userId="S::theresa.iley@northumberland.gov.uk::4fb9422d-2c16-42d9-aa1d-3cc0fb59c5fd" providerId="AD" clId="Web-{8D12E780-B262-C624-A4BE-B8F8FF6B67B3}" dt="2022-12-01T15:06:36.588" v="1010"/>
          <ac:spMkLst>
            <pc:docMk/>
            <pc:sldMk cId="1790098552" sldId="316"/>
            <ac:spMk id="74" creationId="{00000000-0000-0000-0000-000000000000}"/>
          </ac:spMkLst>
        </pc:spChg>
        <pc:spChg chg="mod ord">
          <ac:chgData name="Theresa Iley" userId="S::theresa.iley@northumberland.gov.uk::4fb9422d-2c16-42d9-aa1d-3cc0fb59c5fd" providerId="AD" clId="Web-{8D12E780-B262-C624-A4BE-B8F8FF6B67B3}" dt="2022-12-02T09:38:31.376" v="3566" actId="20577"/>
          <ac:spMkLst>
            <pc:docMk/>
            <pc:sldMk cId="1790098552" sldId="316"/>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2T09:44:13.758" v="3621" actId="20577"/>
        <pc:sldMkLst>
          <pc:docMk/>
          <pc:sldMk cId="1046979033" sldId="318"/>
        </pc:sldMkLst>
        <pc:spChg chg="mod ord">
          <ac:chgData name="Theresa Iley" userId="S::theresa.iley@northumberland.gov.uk::4fb9422d-2c16-42d9-aa1d-3cc0fb59c5fd" providerId="AD" clId="Web-{8D12E780-B262-C624-A4BE-B8F8FF6B67B3}" dt="2022-12-01T15:06:36.588" v="1010"/>
          <ac:spMkLst>
            <pc:docMk/>
            <pc:sldMk cId="1046979033" sldId="318"/>
            <ac:spMk id="74" creationId="{00000000-0000-0000-0000-000000000000}"/>
          </ac:spMkLst>
        </pc:spChg>
        <pc:spChg chg="mod ord">
          <ac:chgData name="Theresa Iley" userId="S::theresa.iley@northumberland.gov.uk::4fb9422d-2c16-42d9-aa1d-3cc0fb59c5fd" providerId="AD" clId="Web-{8D12E780-B262-C624-A4BE-B8F8FF6B67B3}" dt="2022-12-02T09:44:13.758" v="3621" actId="20577"/>
          <ac:spMkLst>
            <pc:docMk/>
            <pc:sldMk cId="1046979033" sldId="318"/>
            <ac:spMk id="75" creationId="{00000000-0000-0000-0000-000000000000}"/>
          </ac:spMkLst>
        </pc:spChg>
        <pc:graphicFrameChg chg="mod modGraphic">
          <ac:chgData name="Theresa Iley" userId="S::theresa.iley@northumberland.gov.uk::4fb9422d-2c16-42d9-aa1d-3cc0fb59c5fd" providerId="AD" clId="Web-{8D12E780-B262-C624-A4BE-B8F8FF6B67B3}" dt="2022-12-02T09:43:39.896" v="3619"/>
          <ac:graphicFrameMkLst>
            <pc:docMk/>
            <pc:sldMk cId="1046979033" sldId="318"/>
            <ac:graphicFrameMk id="8" creationId="{AE844589-9EB0-D53D-8E82-914DB6C64233}"/>
          </ac:graphicFrameMkLst>
        </pc:graphicFrameChg>
      </pc:sldChg>
      <pc:sldChg chg="modSp mod modClrScheme chgLayout">
        <pc:chgData name="Theresa Iley" userId="S::theresa.iley@northumberland.gov.uk::4fb9422d-2c16-42d9-aa1d-3cc0fb59c5fd" providerId="AD" clId="Web-{8D12E780-B262-C624-A4BE-B8F8FF6B67B3}" dt="2022-12-01T15:06:36.588" v="1010"/>
        <pc:sldMkLst>
          <pc:docMk/>
          <pc:sldMk cId="3783916499" sldId="319"/>
        </pc:sldMkLst>
        <pc:spChg chg="mod ord">
          <ac:chgData name="Theresa Iley" userId="S::theresa.iley@northumberland.gov.uk::4fb9422d-2c16-42d9-aa1d-3cc0fb59c5fd" providerId="AD" clId="Web-{8D12E780-B262-C624-A4BE-B8F8FF6B67B3}" dt="2022-12-01T15:06:36.588" v="1010"/>
          <ac:spMkLst>
            <pc:docMk/>
            <pc:sldMk cId="3783916499" sldId="319"/>
            <ac:spMk id="74" creationId="{00000000-0000-0000-0000-000000000000}"/>
          </ac:spMkLst>
        </pc:spChg>
        <pc:spChg chg="mod ord">
          <ac:chgData name="Theresa Iley" userId="S::theresa.iley@northumberland.gov.uk::4fb9422d-2c16-42d9-aa1d-3cc0fb59c5fd" providerId="AD" clId="Web-{8D12E780-B262-C624-A4BE-B8F8FF6B67B3}" dt="2022-12-01T15:06:36.588" v="1010"/>
          <ac:spMkLst>
            <pc:docMk/>
            <pc:sldMk cId="3783916499" sldId="319"/>
            <ac:spMk id="75" creationId="{00000000-0000-0000-0000-000000000000}"/>
          </ac:spMkLst>
        </pc:spChg>
      </pc:sldChg>
      <pc:sldChg chg="modSp mod modClrScheme chgLayout">
        <pc:chgData name="Theresa Iley" userId="S::theresa.iley@northumberland.gov.uk::4fb9422d-2c16-42d9-aa1d-3cc0fb59c5fd" providerId="AD" clId="Web-{8D12E780-B262-C624-A4BE-B8F8FF6B67B3}" dt="2022-12-01T15:06:36.588" v="1010"/>
        <pc:sldMkLst>
          <pc:docMk/>
          <pc:sldMk cId="514458203" sldId="320"/>
        </pc:sldMkLst>
        <pc:spChg chg="mod">
          <ac:chgData name="Theresa Iley" userId="S::theresa.iley@northumberland.gov.uk::4fb9422d-2c16-42d9-aa1d-3cc0fb59c5fd" providerId="AD" clId="Web-{8D12E780-B262-C624-A4BE-B8F8FF6B67B3}" dt="2022-12-01T14:58:38.591" v="1009" actId="20577"/>
          <ac:spMkLst>
            <pc:docMk/>
            <pc:sldMk cId="514458203" sldId="320"/>
            <ac:spMk id="10" creationId="{CC1D5F51-5689-44CF-A084-A0E3C1E22F7D}"/>
          </ac:spMkLst>
        </pc:spChg>
        <pc:spChg chg="mod ord">
          <ac:chgData name="Theresa Iley" userId="S::theresa.iley@northumberland.gov.uk::4fb9422d-2c16-42d9-aa1d-3cc0fb59c5fd" providerId="AD" clId="Web-{8D12E780-B262-C624-A4BE-B8F8FF6B67B3}" dt="2022-12-01T15:06:36.588" v="1010"/>
          <ac:spMkLst>
            <pc:docMk/>
            <pc:sldMk cId="514458203" sldId="320"/>
            <ac:spMk id="74" creationId="{00000000-0000-0000-0000-000000000000}"/>
          </ac:spMkLst>
        </pc:spChg>
        <pc:spChg chg="mod ord">
          <ac:chgData name="Theresa Iley" userId="S::theresa.iley@northumberland.gov.uk::4fb9422d-2c16-42d9-aa1d-3cc0fb59c5fd" providerId="AD" clId="Web-{8D12E780-B262-C624-A4BE-B8F8FF6B67B3}" dt="2022-12-01T15:06:36.588" v="1010"/>
          <ac:spMkLst>
            <pc:docMk/>
            <pc:sldMk cId="514458203" sldId="320"/>
            <ac:spMk id="75" creationId="{00000000-0000-0000-0000-000000000000}"/>
          </ac:spMkLst>
        </pc:spChg>
      </pc:sldChg>
      <pc:sldChg chg="addSp delSp modSp mod modClrScheme chgLayout">
        <pc:chgData name="Theresa Iley" userId="S::theresa.iley@northumberland.gov.uk::4fb9422d-2c16-42d9-aa1d-3cc0fb59c5fd" providerId="AD" clId="Web-{8D12E780-B262-C624-A4BE-B8F8FF6B67B3}" dt="2022-12-02T09:52:20.993" v="3675"/>
        <pc:sldMkLst>
          <pc:docMk/>
          <pc:sldMk cId="96932836" sldId="321"/>
        </pc:sldMkLst>
        <pc:spChg chg="add del mod">
          <ac:chgData name="Theresa Iley" userId="S::theresa.iley@northumberland.gov.uk::4fb9422d-2c16-42d9-aa1d-3cc0fb59c5fd" providerId="AD" clId="Web-{8D12E780-B262-C624-A4BE-B8F8FF6B67B3}" dt="2022-12-02T09:50:38.002" v="3662"/>
          <ac:spMkLst>
            <pc:docMk/>
            <pc:sldMk cId="96932836" sldId="321"/>
            <ac:spMk id="2" creationId="{8BD1D79A-1458-C3DC-F61A-E70AC06E4148}"/>
          </ac:spMkLst>
        </pc:spChg>
        <pc:spChg chg="mod ord">
          <ac:chgData name="Theresa Iley" userId="S::theresa.iley@northumberland.gov.uk::4fb9422d-2c16-42d9-aa1d-3cc0fb59c5fd" providerId="AD" clId="Web-{8D12E780-B262-C624-A4BE-B8F8FF6B67B3}" dt="2022-12-01T15:06:36.588" v="1010"/>
          <ac:spMkLst>
            <pc:docMk/>
            <pc:sldMk cId="96932836" sldId="321"/>
            <ac:spMk id="74" creationId="{00000000-0000-0000-0000-000000000000}"/>
          </ac:spMkLst>
        </pc:spChg>
        <pc:spChg chg="mod ord">
          <ac:chgData name="Theresa Iley" userId="S::theresa.iley@northumberland.gov.uk::4fb9422d-2c16-42d9-aa1d-3cc0fb59c5fd" providerId="AD" clId="Web-{8D12E780-B262-C624-A4BE-B8F8FF6B67B3}" dt="2022-12-01T15:06:36.588" v="1010"/>
          <ac:spMkLst>
            <pc:docMk/>
            <pc:sldMk cId="96932836" sldId="321"/>
            <ac:spMk id="75" creationId="{00000000-0000-0000-0000-000000000000}"/>
          </ac:spMkLst>
        </pc:spChg>
        <pc:graphicFrameChg chg="add mod modGraphic">
          <ac:chgData name="Theresa Iley" userId="S::theresa.iley@northumberland.gov.uk::4fb9422d-2c16-42d9-aa1d-3cc0fb59c5fd" providerId="AD" clId="Web-{8D12E780-B262-C624-A4BE-B8F8FF6B67B3}" dt="2022-12-02T09:52:20.993" v="3675"/>
          <ac:graphicFrameMkLst>
            <pc:docMk/>
            <pc:sldMk cId="96932836" sldId="321"/>
            <ac:graphicFrameMk id="3" creationId="{7ABD8DC2-895F-7A6D-D6F3-6DC00732D185}"/>
          </ac:graphicFrameMkLst>
        </pc:graphicFrameChg>
        <pc:graphicFrameChg chg="mod modGraphic">
          <ac:chgData name="Theresa Iley" userId="S::theresa.iley@northumberland.gov.uk::4fb9422d-2c16-42d9-aa1d-3cc0fb59c5fd" providerId="AD" clId="Web-{8D12E780-B262-C624-A4BE-B8F8FF6B67B3}" dt="2022-12-02T09:51:24.255" v="3670" actId="1076"/>
          <ac:graphicFrameMkLst>
            <pc:docMk/>
            <pc:sldMk cId="96932836" sldId="321"/>
            <ac:graphicFrameMk id="4" creationId="{201EDCD6-AF76-CF53-2B1E-25D311C847CA}"/>
          </ac:graphicFrameMkLst>
        </pc:graphicFrameChg>
        <pc:picChg chg="del">
          <ac:chgData name="Theresa Iley" userId="S::theresa.iley@northumberland.gov.uk::4fb9422d-2c16-42d9-aa1d-3cc0fb59c5fd" providerId="AD" clId="Web-{8D12E780-B262-C624-A4BE-B8F8FF6B67B3}" dt="2022-12-02T09:48:55.526" v="3655"/>
          <ac:picMkLst>
            <pc:docMk/>
            <pc:sldMk cId="96932836" sldId="321"/>
            <ac:picMk id="6" creationId="{7E565E78-42E6-30F1-5896-77B6A8778DE3}"/>
          </ac:picMkLst>
        </pc:picChg>
        <pc:picChg chg="del">
          <ac:chgData name="Theresa Iley" userId="S::theresa.iley@northumberland.gov.uk::4fb9422d-2c16-42d9-aa1d-3cc0fb59c5fd" providerId="AD" clId="Web-{8D12E780-B262-C624-A4BE-B8F8FF6B67B3}" dt="2022-12-02T09:48:52.542" v="3653"/>
          <ac:picMkLst>
            <pc:docMk/>
            <pc:sldMk cId="96932836" sldId="321"/>
            <ac:picMk id="12" creationId="{0DC137C7-30E5-8176-E365-9599AED16897}"/>
          </ac:picMkLst>
        </pc:picChg>
        <pc:picChg chg="del">
          <ac:chgData name="Theresa Iley" userId="S::theresa.iley@northumberland.gov.uk::4fb9422d-2c16-42d9-aa1d-3cc0fb59c5fd" providerId="AD" clId="Web-{8D12E780-B262-C624-A4BE-B8F8FF6B67B3}" dt="2022-12-02T09:48:52.698" v="3654"/>
          <ac:picMkLst>
            <pc:docMk/>
            <pc:sldMk cId="96932836" sldId="321"/>
            <ac:picMk id="13" creationId="{6A441A87-9E54-C083-337F-7A585ED7A141}"/>
          </ac:picMkLst>
        </pc:picChg>
      </pc:sldChg>
      <pc:sldChg chg="addSp delSp modSp del mod modClrScheme chgLayout">
        <pc:chgData name="Theresa Iley" userId="S::theresa.iley@northumberland.gov.uk::4fb9422d-2c16-42d9-aa1d-3cc0fb59c5fd" providerId="AD" clId="Web-{8D12E780-B262-C624-A4BE-B8F8FF6B67B3}" dt="2022-12-02T09:47:49.350" v="3642"/>
        <pc:sldMkLst>
          <pc:docMk/>
          <pc:sldMk cId="782147423" sldId="323"/>
        </pc:sldMkLst>
        <pc:spChg chg="add del mod">
          <ac:chgData name="Theresa Iley" userId="S::theresa.iley@northumberland.gov.uk::4fb9422d-2c16-42d9-aa1d-3cc0fb59c5fd" providerId="AD" clId="Web-{8D12E780-B262-C624-A4BE-B8F8FF6B67B3}" dt="2022-12-02T09:47:05.144" v="3638"/>
          <ac:spMkLst>
            <pc:docMk/>
            <pc:sldMk cId="782147423" sldId="323"/>
            <ac:spMk id="2" creationId="{2A8D6F7D-2B83-F948-0DB0-DCB5D485AA67}"/>
          </ac:spMkLst>
        </pc:spChg>
        <pc:spChg chg="add del mod ord">
          <ac:chgData name="Theresa Iley" userId="S::theresa.iley@northumberland.gov.uk::4fb9422d-2c16-42d9-aa1d-3cc0fb59c5fd" providerId="AD" clId="Web-{8D12E780-B262-C624-A4BE-B8F8FF6B67B3}" dt="2022-12-02T09:46:39.533" v="3636"/>
          <ac:spMkLst>
            <pc:docMk/>
            <pc:sldMk cId="782147423" sldId="323"/>
            <ac:spMk id="3" creationId="{7D82055C-C2E2-1B5E-FBE4-D9E1A4121D96}"/>
          </ac:spMkLst>
        </pc:spChg>
        <pc:spChg chg="del mod ord">
          <ac:chgData name="Theresa Iley" userId="S::theresa.iley@northumberland.gov.uk::4fb9422d-2c16-42d9-aa1d-3cc0fb59c5fd" providerId="AD" clId="Web-{8D12E780-B262-C624-A4BE-B8F8FF6B67B3}" dt="2022-12-02T09:47:09.645" v="3639"/>
          <ac:spMkLst>
            <pc:docMk/>
            <pc:sldMk cId="782147423" sldId="323"/>
            <ac:spMk id="4" creationId="{114D25B4-0A3C-2E48-8973-F1028849985D}"/>
          </ac:spMkLst>
        </pc:spChg>
        <pc:spChg chg="add del mod ord">
          <ac:chgData name="Theresa Iley" userId="S::theresa.iley@northumberland.gov.uk::4fb9422d-2c16-42d9-aa1d-3cc0fb59c5fd" providerId="AD" clId="Web-{8D12E780-B262-C624-A4BE-B8F8FF6B67B3}" dt="2022-12-02T09:46:39.533" v="3636"/>
          <ac:spMkLst>
            <pc:docMk/>
            <pc:sldMk cId="782147423" sldId="323"/>
            <ac:spMk id="5" creationId="{97287079-01A8-0B93-1D34-D0B99A242591}"/>
          </ac:spMkLst>
        </pc:spChg>
        <pc:spChg chg="mod">
          <ac:chgData name="Theresa Iley" userId="S::theresa.iley@northumberland.gov.uk::4fb9422d-2c16-42d9-aa1d-3cc0fb59c5fd" providerId="AD" clId="Web-{8D12E780-B262-C624-A4BE-B8F8FF6B67B3}" dt="2022-12-02T09:46:35.330" v="3635" actId="1076"/>
          <ac:spMkLst>
            <pc:docMk/>
            <pc:sldMk cId="782147423" sldId="323"/>
            <ac:spMk id="8" creationId="{DEC605AC-E17B-6326-9AC1-F34A19BDDB28}"/>
          </ac:spMkLst>
        </pc:spChg>
        <pc:spChg chg="add del mod">
          <ac:chgData name="Theresa Iley" userId="S::theresa.iley@northumberland.gov.uk::4fb9422d-2c16-42d9-aa1d-3cc0fb59c5fd" providerId="AD" clId="Web-{8D12E780-B262-C624-A4BE-B8F8FF6B67B3}" dt="2022-12-02T09:47:18.223" v="3640"/>
          <ac:spMkLst>
            <pc:docMk/>
            <pc:sldMk cId="782147423" sldId="323"/>
            <ac:spMk id="9" creationId="{D593F006-B989-DC79-D07C-2EE55F0F0290}"/>
          </ac:spMkLst>
        </pc:spChg>
        <pc:spChg chg="del mod">
          <ac:chgData name="Theresa Iley" userId="S::theresa.iley@northumberland.gov.uk::4fb9422d-2c16-42d9-aa1d-3cc0fb59c5fd" providerId="AD" clId="Web-{8D12E780-B262-C624-A4BE-B8F8FF6B67B3}" dt="2022-12-02T09:44:39.853" v="3624"/>
          <ac:spMkLst>
            <pc:docMk/>
            <pc:sldMk cId="782147423" sldId="323"/>
            <ac:spMk id="17" creationId="{E7FD7A89-7042-E6F8-3834-D5CC3FCC12C0}"/>
          </ac:spMkLst>
        </pc:spChg>
      </pc:sldChg>
      <pc:sldChg chg="addSp delSp modSp add del mod replId modClrScheme chgLayout">
        <pc:chgData name="Theresa Iley" userId="S::theresa.iley@northumberland.gov.uk::4fb9422d-2c16-42d9-aa1d-3cc0fb59c5fd" providerId="AD" clId="Web-{8D12E780-B262-C624-A4BE-B8F8FF6B67B3}" dt="2022-12-01T15:13:45.647" v="1014"/>
        <pc:sldMkLst>
          <pc:docMk/>
          <pc:sldMk cId="2055354944" sldId="324"/>
        </pc:sldMkLst>
        <pc:spChg chg="mod">
          <ac:chgData name="Theresa Iley" userId="S::theresa.iley@northumberland.gov.uk::4fb9422d-2c16-42d9-aa1d-3cc0fb59c5fd" providerId="AD" clId="Web-{8D12E780-B262-C624-A4BE-B8F8FF6B67B3}" dt="2022-12-01T15:13:26.756" v="1012" actId="20577"/>
          <ac:spMkLst>
            <pc:docMk/>
            <pc:sldMk cId="2055354944" sldId="324"/>
            <ac:spMk id="10" creationId="{CC1D5F51-5689-44CF-A084-A0E3C1E22F7D}"/>
          </ac:spMkLst>
        </pc:spChg>
        <pc:spChg chg="mod ord">
          <ac:chgData name="Theresa Iley" userId="S::theresa.iley@northumberland.gov.uk::4fb9422d-2c16-42d9-aa1d-3cc0fb59c5fd" providerId="AD" clId="Web-{8D12E780-B262-C624-A4BE-B8F8FF6B67B3}" dt="2022-12-01T15:06:36.588" v="1010"/>
          <ac:spMkLst>
            <pc:docMk/>
            <pc:sldMk cId="2055354944" sldId="324"/>
            <ac:spMk id="74" creationId="{00000000-0000-0000-0000-000000000000}"/>
          </ac:spMkLst>
        </pc:spChg>
        <pc:spChg chg="mod ord">
          <ac:chgData name="Theresa Iley" userId="S::theresa.iley@northumberland.gov.uk::4fb9422d-2c16-42d9-aa1d-3cc0fb59c5fd" providerId="AD" clId="Web-{8D12E780-B262-C624-A4BE-B8F8FF6B67B3}" dt="2022-12-01T15:06:36.588" v="1010"/>
          <ac:spMkLst>
            <pc:docMk/>
            <pc:sldMk cId="2055354944" sldId="324"/>
            <ac:spMk id="75" creationId="{00000000-0000-0000-0000-000000000000}"/>
          </ac:spMkLst>
        </pc:spChg>
        <pc:graphicFrameChg chg="add del mod modGraphic">
          <ac:chgData name="Theresa Iley" userId="S::theresa.iley@northumberland.gov.uk::4fb9422d-2c16-42d9-aa1d-3cc0fb59c5fd" providerId="AD" clId="Web-{8D12E780-B262-C624-A4BE-B8F8FF6B67B3}" dt="2022-12-01T15:13:29.943" v="1013"/>
          <ac:graphicFrameMkLst>
            <pc:docMk/>
            <pc:sldMk cId="2055354944" sldId="324"/>
            <ac:graphicFrameMk id="2" creationId="{C5086332-BBA1-0587-5D6B-C0921C54DFBA}"/>
          </ac:graphicFrameMkLst>
        </pc:graphicFrameChg>
      </pc:sldChg>
      <pc:sldChg chg="addSp delSp modSp add replId">
        <pc:chgData name="Theresa Iley" userId="S::theresa.iley@northumberland.gov.uk::4fb9422d-2c16-42d9-aa1d-3cc0fb59c5fd" providerId="AD" clId="Web-{8D12E780-B262-C624-A4BE-B8F8FF6B67B3}" dt="2022-12-02T10:17:07.264" v="3801" actId="20577"/>
        <pc:sldMkLst>
          <pc:docMk/>
          <pc:sldMk cId="2764878490" sldId="324"/>
        </pc:sldMkLst>
        <pc:spChg chg="add mod">
          <ac:chgData name="Theresa Iley" userId="S::theresa.iley@northumberland.gov.uk::4fb9422d-2c16-42d9-aa1d-3cc0fb59c5fd" providerId="AD" clId="Web-{8D12E780-B262-C624-A4BE-B8F8FF6B67B3}" dt="2022-12-01T15:19:40.125" v="1038"/>
          <ac:spMkLst>
            <pc:docMk/>
            <pc:sldMk cId="2764878490" sldId="324"/>
            <ac:spMk id="2" creationId="{1CBCCC85-9350-5314-72D8-D4C348CDB3F2}"/>
          </ac:spMkLst>
        </pc:spChg>
        <pc:spChg chg="add del">
          <ac:chgData name="Theresa Iley" userId="S::theresa.iley@northumberland.gov.uk::4fb9422d-2c16-42d9-aa1d-3cc0fb59c5fd" providerId="AD" clId="Web-{8D12E780-B262-C624-A4BE-B8F8FF6B67B3}" dt="2022-12-01T15:18:05.217" v="1031"/>
          <ac:spMkLst>
            <pc:docMk/>
            <pc:sldMk cId="2764878490" sldId="324"/>
            <ac:spMk id="3" creationId="{93BD2988-BC22-66E7-9FCC-0CCC306BD2F7}"/>
          </ac:spMkLst>
        </pc:spChg>
        <pc:spChg chg="add mod">
          <ac:chgData name="Theresa Iley" userId="S::theresa.iley@northumberland.gov.uk::4fb9422d-2c16-42d9-aa1d-3cc0fb59c5fd" providerId="AD" clId="Web-{8D12E780-B262-C624-A4BE-B8F8FF6B67B3}" dt="2022-12-01T16:22:31.198" v="2672"/>
          <ac:spMkLst>
            <pc:docMk/>
            <pc:sldMk cId="2764878490" sldId="324"/>
            <ac:spMk id="4" creationId="{72CC389A-A95C-F125-7228-D3D7333C344F}"/>
          </ac:spMkLst>
        </pc:spChg>
        <pc:spChg chg="add del mod">
          <ac:chgData name="Theresa Iley" userId="S::theresa.iley@northumberland.gov.uk::4fb9422d-2c16-42d9-aa1d-3cc0fb59c5fd" providerId="AD" clId="Web-{8D12E780-B262-C624-A4BE-B8F8FF6B67B3}" dt="2022-12-01T15:58:56.065" v="2378"/>
          <ac:spMkLst>
            <pc:docMk/>
            <pc:sldMk cId="2764878490" sldId="324"/>
            <ac:spMk id="6" creationId="{4A8A4ADE-37B2-913A-6B39-F6273FF5F7C6}"/>
          </ac:spMkLst>
        </pc:spChg>
        <pc:spChg chg="add del mod">
          <ac:chgData name="Theresa Iley" userId="S::theresa.iley@northumberland.gov.uk::4fb9422d-2c16-42d9-aa1d-3cc0fb59c5fd" providerId="AD" clId="Web-{8D12E780-B262-C624-A4BE-B8F8FF6B67B3}" dt="2022-12-01T16:02:13.243" v="2384"/>
          <ac:spMkLst>
            <pc:docMk/>
            <pc:sldMk cId="2764878490" sldId="324"/>
            <ac:spMk id="8" creationId="{3F8A3D24-F446-7165-7EF8-B004955C3F20}"/>
          </ac:spMkLst>
        </pc:spChg>
        <pc:spChg chg="add mod">
          <ac:chgData name="Theresa Iley" userId="S::theresa.iley@northumberland.gov.uk::4fb9422d-2c16-42d9-aa1d-3cc0fb59c5fd" providerId="AD" clId="Web-{8D12E780-B262-C624-A4BE-B8F8FF6B67B3}" dt="2022-12-02T10:16:06.166" v="3782" actId="1076"/>
          <ac:spMkLst>
            <pc:docMk/>
            <pc:sldMk cId="2764878490" sldId="324"/>
            <ac:spMk id="9" creationId="{B45BA749-D6BE-D3F4-ED16-058A4EBD9F26}"/>
          </ac:spMkLst>
        </pc:spChg>
        <pc:spChg chg="mod">
          <ac:chgData name="Theresa Iley" userId="S::theresa.iley@northumberland.gov.uk::4fb9422d-2c16-42d9-aa1d-3cc0fb59c5fd" providerId="AD" clId="Web-{8D12E780-B262-C624-A4BE-B8F8FF6B67B3}" dt="2022-12-01T16:02:50.087" v="2390" actId="1076"/>
          <ac:spMkLst>
            <pc:docMk/>
            <pc:sldMk cId="2764878490" sldId="324"/>
            <ac:spMk id="10" creationId="{CC1D5F51-5689-44CF-A084-A0E3C1E22F7D}"/>
          </ac:spMkLst>
        </pc:spChg>
        <pc:spChg chg="add mod">
          <ac:chgData name="Theresa Iley" userId="S::theresa.iley@northumberland.gov.uk::4fb9422d-2c16-42d9-aa1d-3cc0fb59c5fd" providerId="AD" clId="Web-{8D12E780-B262-C624-A4BE-B8F8FF6B67B3}" dt="2022-12-02T10:15:10.397" v="3781" actId="14100"/>
          <ac:spMkLst>
            <pc:docMk/>
            <pc:sldMk cId="2764878490" sldId="324"/>
            <ac:spMk id="12" creationId="{4821C2D1-94ED-C198-7D50-6BFD7332FEE8}"/>
          </ac:spMkLst>
        </pc:spChg>
        <pc:spChg chg="add mod">
          <ac:chgData name="Theresa Iley" userId="S::theresa.iley@northumberland.gov.uk::4fb9422d-2c16-42d9-aa1d-3cc0fb59c5fd" providerId="AD" clId="Web-{8D12E780-B262-C624-A4BE-B8F8FF6B67B3}" dt="2022-12-02T10:17:07.264" v="3801" actId="20577"/>
          <ac:spMkLst>
            <pc:docMk/>
            <pc:sldMk cId="2764878490" sldId="324"/>
            <ac:spMk id="13" creationId="{FACB0F32-26E8-C98A-9798-783F7E99BFF3}"/>
          </ac:spMkLst>
        </pc:spChg>
        <pc:spChg chg="add mod">
          <ac:chgData name="Theresa Iley" userId="S::theresa.iley@northumberland.gov.uk::4fb9422d-2c16-42d9-aa1d-3cc0fb59c5fd" providerId="AD" clId="Web-{8D12E780-B262-C624-A4BE-B8F8FF6B67B3}" dt="2022-12-02T10:16:51.310" v="3797" actId="20577"/>
          <ac:spMkLst>
            <pc:docMk/>
            <pc:sldMk cId="2764878490" sldId="324"/>
            <ac:spMk id="14" creationId="{FD2CD0A7-8456-42FC-CF2B-92445FE0C7B9}"/>
          </ac:spMkLst>
        </pc:spChg>
        <pc:spChg chg="mod">
          <ac:chgData name="Theresa Iley" userId="S::theresa.iley@northumberland.gov.uk::4fb9422d-2c16-42d9-aa1d-3cc0fb59c5fd" providerId="AD" clId="Web-{8D12E780-B262-C624-A4BE-B8F8FF6B67B3}" dt="2022-12-01T16:15:31.218" v="2438" actId="20577"/>
          <ac:spMkLst>
            <pc:docMk/>
            <pc:sldMk cId="2764878490" sldId="324"/>
            <ac:spMk id="75" creationId="{00000000-0000-0000-0000-000000000000}"/>
          </ac:spMkLst>
        </pc:spChg>
      </pc:sldChg>
      <pc:sldChg chg="modSp add del replId">
        <pc:chgData name="Theresa Iley" userId="S::theresa.iley@northumberland.gov.uk::4fb9422d-2c16-42d9-aa1d-3cc0fb59c5fd" providerId="AD" clId="Web-{8D12E780-B262-C624-A4BE-B8F8FF6B67B3}" dt="2022-12-02T09:52:39.604" v="3676"/>
        <pc:sldMkLst>
          <pc:docMk/>
          <pc:sldMk cId="694091256" sldId="325"/>
        </pc:sldMkLst>
        <pc:spChg chg="mod">
          <ac:chgData name="Theresa Iley" userId="S::theresa.iley@northumberland.gov.uk::4fb9422d-2c16-42d9-aa1d-3cc0fb59c5fd" providerId="AD" clId="Web-{8D12E780-B262-C624-A4BE-B8F8FF6B67B3}" dt="2022-12-02T09:48:36.244" v="3650" actId="20577"/>
          <ac:spMkLst>
            <pc:docMk/>
            <pc:sldMk cId="694091256" sldId="325"/>
            <ac:spMk id="2" creationId="{2A8D6F7D-2B83-F948-0DB0-DCB5D485AA67}"/>
          </ac:spMkLst>
        </pc:spChg>
        <pc:spChg chg="mod">
          <ac:chgData name="Theresa Iley" userId="S::theresa.iley@northumberland.gov.uk::4fb9422d-2c16-42d9-aa1d-3cc0fb59c5fd" providerId="AD" clId="Web-{8D12E780-B262-C624-A4BE-B8F8FF6B67B3}" dt="2022-12-02T09:49:44.545" v="3661" actId="20577"/>
          <ac:spMkLst>
            <pc:docMk/>
            <pc:sldMk cId="694091256" sldId="325"/>
            <ac:spMk id="4" creationId="{114D25B4-0A3C-2E48-8973-F1028849985D}"/>
          </ac:spMkLst>
        </pc:spChg>
      </pc:sldChg>
      <pc:sldChg chg="add replId">
        <pc:chgData name="Theresa Iley" userId="S::theresa.iley@northumberland.gov.uk::4fb9422d-2c16-42d9-aa1d-3cc0fb59c5fd" providerId="AD" clId="Web-{8D12E780-B262-C624-A4BE-B8F8FF6B67B3}" dt="2022-12-02T09:47:39.101" v="3641"/>
        <pc:sldMkLst>
          <pc:docMk/>
          <pc:sldMk cId="3503832754" sldId="326"/>
        </pc:sldMkLst>
      </pc:sldChg>
      <pc:sldMasterChg chg="del delSldLayout">
        <pc:chgData name="Theresa Iley" userId="S::theresa.iley@northumberland.gov.uk::4fb9422d-2c16-42d9-aa1d-3cc0fb59c5fd" providerId="AD" clId="Web-{8D12E780-B262-C624-A4BE-B8F8FF6B67B3}" dt="2022-12-01T15:06:36.588" v="1010"/>
        <pc:sldMasterMkLst>
          <pc:docMk/>
          <pc:sldMasterMk cId="0" sldId="2147483659"/>
        </pc:sldMasterMkLst>
        <pc:sldLayoutChg chg="del">
          <pc:chgData name="Theresa Iley" userId="S::theresa.iley@northumberland.gov.uk::4fb9422d-2c16-42d9-aa1d-3cc0fb59c5fd" providerId="AD" clId="Web-{8D12E780-B262-C624-A4BE-B8F8FF6B67B3}" dt="2022-12-01T15:06:36.588" v="1010"/>
          <pc:sldLayoutMkLst>
            <pc:docMk/>
            <pc:sldMasterMk cId="0" sldId="2147483659"/>
            <pc:sldLayoutMk cId="0" sldId="2147483648"/>
          </pc:sldLayoutMkLst>
        </pc:sldLayoutChg>
        <pc:sldLayoutChg chg="del">
          <pc:chgData name="Theresa Iley" userId="S::theresa.iley@northumberland.gov.uk::4fb9422d-2c16-42d9-aa1d-3cc0fb59c5fd" providerId="AD" clId="Web-{8D12E780-B262-C624-A4BE-B8F8FF6B67B3}" dt="2022-12-01T15:06:36.588" v="1010"/>
          <pc:sldLayoutMkLst>
            <pc:docMk/>
            <pc:sldMasterMk cId="0" sldId="2147483659"/>
            <pc:sldLayoutMk cId="0" sldId="2147483649"/>
          </pc:sldLayoutMkLst>
        </pc:sldLayoutChg>
        <pc:sldLayoutChg chg="del">
          <pc:chgData name="Theresa Iley" userId="S::theresa.iley@northumberland.gov.uk::4fb9422d-2c16-42d9-aa1d-3cc0fb59c5fd" providerId="AD" clId="Web-{8D12E780-B262-C624-A4BE-B8F8FF6B67B3}" dt="2022-12-01T15:06:36.588" v="1010"/>
          <pc:sldLayoutMkLst>
            <pc:docMk/>
            <pc:sldMasterMk cId="0" sldId="2147483659"/>
            <pc:sldLayoutMk cId="0" sldId="2147483650"/>
          </pc:sldLayoutMkLst>
        </pc:sldLayoutChg>
        <pc:sldLayoutChg chg="del">
          <pc:chgData name="Theresa Iley" userId="S::theresa.iley@northumberland.gov.uk::4fb9422d-2c16-42d9-aa1d-3cc0fb59c5fd" providerId="AD" clId="Web-{8D12E780-B262-C624-A4BE-B8F8FF6B67B3}" dt="2022-12-01T15:06:36.588" v="1010"/>
          <pc:sldLayoutMkLst>
            <pc:docMk/>
            <pc:sldMasterMk cId="0" sldId="2147483659"/>
            <pc:sldLayoutMk cId="0" sldId="2147483651"/>
          </pc:sldLayoutMkLst>
        </pc:sldLayoutChg>
        <pc:sldLayoutChg chg="del">
          <pc:chgData name="Theresa Iley" userId="S::theresa.iley@northumberland.gov.uk::4fb9422d-2c16-42d9-aa1d-3cc0fb59c5fd" providerId="AD" clId="Web-{8D12E780-B262-C624-A4BE-B8F8FF6B67B3}" dt="2022-12-01T15:06:36.588" v="1010"/>
          <pc:sldLayoutMkLst>
            <pc:docMk/>
            <pc:sldMasterMk cId="0" sldId="2147483659"/>
            <pc:sldLayoutMk cId="0" sldId="2147483652"/>
          </pc:sldLayoutMkLst>
        </pc:sldLayoutChg>
        <pc:sldLayoutChg chg="del">
          <pc:chgData name="Theresa Iley" userId="S::theresa.iley@northumberland.gov.uk::4fb9422d-2c16-42d9-aa1d-3cc0fb59c5fd" providerId="AD" clId="Web-{8D12E780-B262-C624-A4BE-B8F8FF6B67B3}" dt="2022-12-01T15:06:36.588" v="1010"/>
          <pc:sldLayoutMkLst>
            <pc:docMk/>
            <pc:sldMasterMk cId="0" sldId="2147483659"/>
            <pc:sldLayoutMk cId="0" sldId="2147483653"/>
          </pc:sldLayoutMkLst>
        </pc:sldLayoutChg>
        <pc:sldLayoutChg chg="del">
          <pc:chgData name="Theresa Iley" userId="S::theresa.iley@northumberland.gov.uk::4fb9422d-2c16-42d9-aa1d-3cc0fb59c5fd" providerId="AD" clId="Web-{8D12E780-B262-C624-A4BE-B8F8FF6B67B3}" dt="2022-12-01T15:06:36.588" v="1010"/>
          <pc:sldLayoutMkLst>
            <pc:docMk/>
            <pc:sldMasterMk cId="0" sldId="2147483659"/>
            <pc:sldLayoutMk cId="0" sldId="2147483654"/>
          </pc:sldLayoutMkLst>
        </pc:sldLayoutChg>
        <pc:sldLayoutChg chg="del">
          <pc:chgData name="Theresa Iley" userId="S::theresa.iley@northumberland.gov.uk::4fb9422d-2c16-42d9-aa1d-3cc0fb59c5fd" providerId="AD" clId="Web-{8D12E780-B262-C624-A4BE-B8F8FF6B67B3}" dt="2022-12-01T15:06:36.588" v="1010"/>
          <pc:sldLayoutMkLst>
            <pc:docMk/>
            <pc:sldMasterMk cId="0" sldId="2147483659"/>
            <pc:sldLayoutMk cId="0" sldId="2147483655"/>
          </pc:sldLayoutMkLst>
        </pc:sldLayoutChg>
        <pc:sldLayoutChg chg="del">
          <pc:chgData name="Theresa Iley" userId="S::theresa.iley@northumberland.gov.uk::4fb9422d-2c16-42d9-aa1d-3cc0fb59c5fd" providerId="AD" clId="Web-{8D12E780-B262-C624-A4BE-B8F8FF6B67B3}" dt="2022-12-01T15:06:36.588" v="1010"/>
          <pc:sldLayoutMkLst>
            <pc:docMk/>
            <pc:sldMasterMk cId="0" sldId="2147483659"/>
            <pc:sldLayoutMk cId="0" sldId="2147483656"/>
          </pc:sldLayoutMkLst>
        </pc:sldLayoutChg>
        <pc:sldLayoutChg chg="del">
          <pc:chgData name="Theresa Iley" userId="S::theresa.iley@northumberland.gov.uk::4fb9422d-2c16-42d9-aa1d-3cc0fb59c5fd" providerId="AD" clId="Web-{8D12E780-B262-C624-A4BE-B8F8FF6B67B3}" dt="2022-12-01T15:06:36.588" v="1010"/>
          <pc:sldLayoutMkLst>
            <pc:docMk/>
            <pc:sldMasterMk cId="0" sldId="2147483659"/>
            <pc:sldLayoutMk cId="0" sldId="2147483657"/>
          </pc:sldLayoutMkLst>
        </pc:sldLayoutChg>
        <pc:sldLayoutChg chg="del">
          <pc:chgData name="Theresa Iley" userId="S::theresa.iley@northumberland.gov.uk::4fb9422d-2c16-42d9-aa1d-3cc0fb59c5fd" providerId="AD" clId="Web-{8D12E780-B262-C624-A4BE-B8F8FF6B67B3}" dt="2022-12-01T15:06:36.588" v="1010"/>
          <pc:sldLayoutMkLst>
            <pc:docMk/>
            <pc:sldMasterMk cId="0" sldId="2147483659"/>
            <pc:sldLayoutMk cId="0" sldId="2147483658"/>
          </pc:sldLayoutMkLst>
        </pc:sldLayoutChg>
      </pc:sldMasterChg>
      <pc:sldMasterChg chg="add addSldLayout modSldLayout">
        <pc:chgData name="Theresa Iley" userId="S::theresa.iley@northumberland.gov.uk::4fb9422d-2c16-42d9-aa1d-3cc0fb59c5fd" providerId="AD" clId="Web-{8D12E780-B262-C624-A4BE-B8F8FF6B67B3}" dt="2022-12-01T15:06:36.588" v="1010"/>
        <pc:sldMasterMkLst>
          <pc:docMk/>
          <pc:sldMasterMk cId="1831166705" sldId="2147483660"/>
        </pc:sldMasterMkLst>
        <pc:sldLayoutChg chg="add mod replId">
          <pc:chgData name="Theresa Iley" userId="S::theresa.iley@northumberland.gov.uk::4fb9422d-2c16-42d9-aa1d-3cc0fb59c5fd" providerId="AD" clId="Web-{8D12E780-B262-C624-A4BE-B8F8FF6B67B3}" dt="2022-12-01T15:06:36.588" v="1010"/>
          <pc:sldLayoutMkLst>
            <pc:docMk/>
            <pc:sldMasterMk cId="1831166705" sldId="2147483660"/>
            <pc:sldLayoutMk cId="2091303889" sldId="2147483661"/>
          </pc:sldLayoutMkLst>
        </pc:sldLayoutChg>
        <pc:sldLayoutChg chg="add mod replId">
          <pc:chgData name="Theresa Iley" userId="S::theresa.iley@northumberland.gov.uk::4fb9422d-2c16-42d9-aa1d-3cc0fb59c5fd" providerId="AD" clId="Web-{8D12E780-B262-C624-A4BE-B8F8FF6B67B3}" dt="2022-12-01T15:06:36.588" v="1010"/>
          <pc:sldLayoutMkLst>
            <pc:docMk/>
            <pc:sldMasterMk cId="1831166705" sldId="2147483660"/>
            <pc:sldLayoutMk cId="2114054264" sldId="2147483662"/>
          </pc:sldLayoutMkLst>
        </pc:sldLayoutChg>
        <pc:sldLayoutChg chg="add mod replId">
          <pc:chgData name="Theresa Iley" userId="S::theresa.iley@northumberland.gov.uk::4fb9422d-2c16-42d9-aa1d-3cc0fb59c5fd" providerId="AD" clId="Web-{8D12E780-B262-C624-A4BE-B8F8FF6B67B3}" dt="2022-12-01T15:06:36.588" v="1010"/>
          <pc:sldLayoutMkLst>
            <pc:docMk/>
            <pc:sldMasterMk cId="1831166705" sldId="2147483660"/>
            <pc:sldLayoutMk cId="2877161249" sldId="2147483663"/>
          </pc:sldLayoutMkLst>
        </pc:sldLayoutChg>
        <pc:sldLayoutChg chg="add mod replId">
          <pc:chgData name="Theresa Iley" userId="S::theresa.iley@northumberland.gov.uk::4fb9422d-2c16-42d9-aa1d-3cc0fb59c5fd" providerId="AD" clId="Web-{8D12E780-B262-C624-A4BE-B8F8FF6B67B3}" dt="2022-12-01T15:06:36.588" v="1010"/>
          <pc:sldLayoutMkLst>
            <pc:docMk/>
            <pc:sldMasterMk cId="1831166705" sldId="2147483660"/>
            <pc:sldLayoutMk cId="2364204889" sldId="2147483664"/>
          </pc:sldLayoutMkLst>
        </pc:sldLayoutChg>
        <pc:sldLayoutChg chg="add mod replId">
          <pc:chgData name="Theresa Iley" userId="S::theresa.iley@northumberland.gov.uk::4fb9422d-2c16-42d9-aa1d-3cc0fb59c5fd" providerId="AD" clId="Web-{8D12E780-B262-C624-A4BE-B8F8FF6B67B3}" dt="2022-12-01T15:06:36.588" v="1010"/>
          <pc:sldLayoutMkLst>
            <pc:docMk/>
            <pc:sldMasterMk cId="1831166705" sldId="2147483660"/>
            <pc:sldLayoutMk cId="3389003279" sldId="2147483665"/>
          </pc:sldLayoutMkLst>
        </pc:sldLayoutChg>
        <pc:sldLayoutChg chg="add mod replId">
          <pc:chgData name="Theresa Iley" userId="S::theresa.iley@northumberland.gov.uk::4fb9422d-2c16-42d9-aa1d-3cc0fb59c5fd" providerId="AD" clId="Web-{8D12E780-B262-C624-A4BE-B8F8FF6B67B3}" dt="2022-12-01T15:06:36.588" v="1010"/>
          <pc:sldLayoutMkLst>
            <pc:docMk/>
            <pc:sldMasterMk cId="1831166705" sldId="2147483660"/>
            <pc:sldLayoutMk cId="2289898104" sldId="2147483666"/>
          </pc:sldLayoutMkLst>
        </pc:sldLayoutChg>
        <pc:sldLayoutChg chg="add mod replId">
          <pc:chgData name="Theresa Iley" userId="S::theresa.iley@northumberland.gov.uk::4fb9422d-2c16-42d9-aa1d-3cc0fb59c5fd" providerId="AD" clId="Web-{8D12E780-B262-C624-A4BE-B8F8FF6B67B3}" dt="2022-12-01T15:06:36.588" v="1010"/>
          <pc:sldLayoutMkLst>
            <pc:docMk/>
            <pc:sldMasterMk cId="1831166705" sldId="2147483660"/>
            <pc:sldLayoutMk cId="3011385255" sldId="2147483667"/>
          </pc:sldLayoutMkLst>
        </pc:sldLayoutChg>
        <pc:sldLayoutChg chg="add mod replId">
          <pc:chgData name="Theresa Iley" userId="S::theresa.iley@northumberland.gov.uk::4fb9422d-2c16-42d9-aa1d-3cc0fb59c5fd" providerId="AD" clId="Web-{8D12E780-B262-C624-A4BE-B8F8FF6B67B3}" dt="2022-12-01T15:06:36.588" v="1010"/>
          <pc:sldLayoutMkLst>
            <pc:docMk/>
            <pc:sldMasterMk cId="1831166705" sldId="2147483660"/>
            <pc:sldLayoutMk cId="629155411" sldId="2147483668"/>
          </pc:sldLayoutMkLst>
        </pc:sldLayoutChg>
        <pc:sldLayoutChg chg="add mod replId">
          <pc:chgData name="Theresa Iley" userId="S::theresa.iley@northumberland.gov.uk::4fb9422d-2c16-42d9-aa1d-3cc0fb59c5fd" providerId="AD" clId="Web-{8D12E780-B262-C624-A4BE-B8F8FF6B67B3}" dt="2022-12-01T15:06:36.588" v="1010"/>
          <pc:sldLayoutMkLst>
            <pc:docMk/>
            <pc:sldMasterMk cId="1831166705" sldId="2147483660"/>
            <pc:sldLayoutMk cId="2661938850" sldId="2147483669"/>
          </pc:sldLayoutMkLst>
        </pc:sldLayoutChg>
        <pc:sldLayoutChg chg="add mod replId">
          <pc:chgData name="Theresa Iley" userId="S::theresa.iley@northumberland.gov.uk::4fb9422d-2c16-42d9-aa1d-3cc0fb59c5fd" providerId="AD" clId="Web-{8D12E780-B262-C624-A4BE-B8F8FF6B67B3}" dt="2022-12-01T15:06:36.588" v="1010"/>
          <pc:sldLayoutMkLst>
            <pc:docMk/>
            <pc:sldMasterMk cId="1831166705" sldId="2147483660"/>
            <pc:sldLayoutMk cId="2093154765" sldId="2147483670"/>
          </pc:sldLayoutMkLst>
        </pc:sldLayoutChg>
        <pc:sldLayoutChg chg="add mod replId">
          <pc:chgData name="Theresa Iley" userId="S::theresa.iley@northumberland.gov.uk::4fb9422d-2c16-42d9-aa1d-3cc0fb59c5fd" providerId="AD" clId="Web-{8D12E780-B262-C624-A4BE-B8F8FF6B67B3}" dt="2022-12-01T15:06:36.588" v="1010"/>
          <pc:sldLayoutMkLst>
            <pc:docMk/>
            <pc:sldMasterMk cId="1831166705" sldId="2147483660"/>
            <pc:sldLayoutMk cId="475022628" sldId="2147483671"/>
          </pc:sldLayoutMkLst>
        </pc:sldLayoutChg>
        <pc:sldLayoutChg chg="add mod replId">
          <pc:chgData name="Theresa Iley" userId="S::theresa.iley@northumberland.gov.uk::4fb9422d-2c16-42d9-aa1d-3cc0fb59c5fd" providerId="AD" clId="Web-{8D12E780-B262-C624-A4BE-B8F8FF6B67B3}" dt="2022-12-01T15:06:36.588" v="1010"/>
          <pc:sldLayoutMkLst>
            <pc:docMk/>
            <pc:sldMasterMk cId="1831166705" sldId="2147483660"/>
            <pc:sldLayoutMk cId="2593877240" sldId="2147483672"/>
          </pc:sldLayoutMkLst>
        </pc:sldLayoutChg>
      </pc:sldMasterChg>
    </pc:docChg>
  </pc:docChgLst>
  <pc:docChgLst>
    <pc:chgData name="Theresa Iley" userId="S::theresa.iley@northumberland.gov.uk::4fb9422d-2c16-42d9-aa1d-3cc0fb59c5fd" providerId="AD" clId="Web-{51DD2D4B-D0C3-0162-3C69-D6F67E1DD23D}"/>
    <pc:docChg chg="modSld">
      <pc:chgData name="Theresa Iley" userId="S::theresa.iley@northumberland.gov.uk::4fb9422d-2c16-42d9-aa1d-3cc0fb59c5fd" providerId="AD" clId="Web-{51DD2D4B-D0C3-0162-3C69-D6F67E1DD23D}" dt="2022-12-02T11:01:35.309" v="662" actId="20577"/>
      <pc:docMkLst>
        <pc:docMk/>
      </pc:docMkLst>
      <pc:sldChg chg="modSp">
        <pc:chgData name="Theresa Iley" userId="S::theresa.iley@northumberland.gov.uk::4fb9422d-2c16-42d9-aa1d-3cc0fb59c5fd" providerId="AD" clId="Web-{51DD2D4B-D0C3-0162-3C69-D6F67E1DD23D}" dt="2022-12-02T10:35:22.319" v="10"/>
        <pc:sldMkLst>
          <pc:docMk/>
          <pc:sldMk cId="4111122911" sldId="276"/>
        </pc:sldMkLst>
        <pc:graphicFrameChg chg="modGraphic">
          <ac:chgData name="Theresa Iley" userId="S::theresa.iley@northumberland.gov.uk::4fb9422d-2c16-42d9-aa1d-3cc0fb59c5fd" providerId="AD" clId="Web-{51DD2D4B-D0C3-0162-3C69-D6F67E1DD23D}" dt="2022-12-02T10:35:22.319" v="10"/>
          <ac:graphicFrameMkLst>
            <pc:docMk/>
            <pc:sldMk cId="4111122911" sldId="276"/>
            <ac:graphicFrameMk id="683" creationId="{A1400C03-BBB4-4848-823F-35397994B87F}"/>
          </ac:graphicFrameMkLst>
        </pc:graphicFrameChg>
      </pc:sldChg>
      <pc:sldChg chg="modSp">
        <pc:chgData name="Theresa Iley" userId="S::theresa.iley@northumberland.gov.uk::4fb9422d-2c16-42d9-aa1d-3cc0fb59c5fd" providerId="AD" clId="Web-{51DD2D4B-D0C3-0162-3C69-D6F67E1DD23D}" dt="2022-12-02T11:01:35.309" v="662" actId="20577"/>
        <pc:sldMkLst>
          <pc:docMk/>
          <pc:sldMk cId="402639749" sldId="290"/>
        </pc:sldMkLst>
        <pc:spChg chg="mod">
          <ac:chgData name="Theresa Iley" userId="S::theresa.iley@northumberland.gov.uk::4fb9422d-2c16-42d9-aa1d-3cc0fb59c5fd" providerId="AD" clId="Web-{51DD2D4B-D0C3-0162-3C69-D6F67E1DD23D}" dt="2022-12-02T11:01:35.309" v="662" actId="20577"/>
          <ac:spMkLst>
            <pc:docMk/>
            <pc:sldMk cId="402639749" sldId="290"/>
            <ac:spMk id="15" creationId="{7335A6E8-C334-4E38-81BC-2D8EBECC93AB}"/>
          </ac:spMkLst>
        </pc:spChg>
      </pc:sldChg>
      <pc:sldChg chg="addSp delSp modSp">
        <pc:chgData name="Theresa Iley" userId="S::theresa.iley@northumberland.gov.uk::4fb9422d-2c16-42d9-aa1d-3cc0fb59c5fd" providerId="AD" clId="Web-{51DD2D4B-D0C3-0162-3C69-D6F67E1DD23D}" dt="2022-12-02T10:43:16.756" v="104" actId="20577"/>
        <pc:sldMkLst>
          <pc:docMk/>
          <pc:sldMk cId="2343749595" sldId="308"/>
        </pc:sldMkLst>
        <pc:spChg chg="add del mod">
          <ac:chgData name="Theresa Iley" userId="S::theresa.iley@northumberland.gov.uk::4fb9422d-2c16-42d9-aa1d-3cc0fb59c5fd" providerId="AD" clId="Web-{51DD2D4B-D0C3-0162-3C69-D6F67E1DD23D}" dt="2022-12-02T10:43:16.756" v="104" actId="20577"/>
          <ac:spMkLst>
            <pc:docMk/>
            <pc:sldMk cId="2343749595" sldId="308"/>
            <ac:spMk id="5" creationId="{7ED3F259-B8C7-4CC3-B103-8E2A56411F16}"/>
          </ac:spMkLst>
        </pc:spChg>
        <pc:spChg chg="mod">
          <ac:chgData name="Theresa Iley" userId="S::theresa.iley@northumberland.gov.uk::4fb9422d-2c16-42d9-aa1d-3cc0fb59c5fd" providerId="AD" clId="Web-{51DD2D4B-D0C3-0162-3C69-D6F67E1DD23D}" dt="2022-12-02T10:42:58.912" v="99" actId="20577"/>
          <ac:spMkLst>
            <pc:docMk/>
            <pc:sldMk cId="2343749595" sldId="308"/>
            <ac:spMk id="13" creationId="{00D52687-2BFC-49DC-B98F-F47EFE54D2C6}"/>
          </ac:spMkLst>
        </pc:spChg>
      </pc:sldChg>
      <pc:sldChg chg="delSp modSp">
        <pc:chgData name="Theresa Iley" userId="S::theresa.iley@northumberland.gov.uk::4fb9422d-2c16-42d9-aa1d-3cc0fb59c5fd" providerId="AD" clId="Web-{51DD2D4B-D0C3-0162-3C69-D6F67E1DD23D}" dt="2022-12-02T10:40:55.111" v="56" actId="20577"/>
        <pc:sldMkLst>
          <pc:docMk/>
          <pc:sldMk cId="2764878490" sldId="324"/>
        </pc:sldMkLst>
        <pc:spChg chg="mod">
          <ac:chgData name="Theresa Iley" userId="S::theresa.iley@northumberland.gov.uk::4fb9422d-2c16-42d9-aa1d-3cc0fb59c5fd" providerId="AD" clId="Web-{51DD2D4B-D0C3-0162-3C69-D6F67E1DD23D}" dt="2022-12-02T10:40:27.485" v="54"/>
          <ac:spMkLst>
            <pc:docMk/>
            <pc:sldMk cId="2764878490" sldId="324"/>
            <ac:spMk id="2" creationId="{1CBCCC85-9350-5314-72D8-D4C348CDB3F2}"/>
          </ac:spMkLst>
        </pc:spChg>
        <pc:spChg chg="del mod">
          <ac:chgData name="Theresa Iley" userId="S::theresa.iley@northumberland.gov.uk::4fb9422d-2c16-42d9-aa1d-3cc0fb59c5fd" providerId="AD" clId="Web-{51DD2D4B-D0C3-0162-3C69-D6F67E1DD23D}" dt="2022-12-02T10:37:57.761" v="39"/>
          <ac:spMkLst>
            <pc:docMk/>
            <pc:sldMk cId="2764878490" sldId="324"/>
            <ac:spMk id="4" creationId="{72CC389A-A95C-F125-7228-D3D7333C344F}"/>
          </ac:spMkLst>
        </pc:spChg>
        <pc:spChg chg="mod">
          <ac:chgData name="Theresa Iley" userId="S::theresa.iley@northumberland.gov.uk::4fb9422d-2c16-42d9-aa1d-3cc0fb59c5fd" providerId="AD" clId="Web-{51DD2D4B-D0C3-0162-3C69-D6F67E1DD23D}" dt="2022-12-02T10:39:50.656" v="52"/>
          <ac:spMkLst>
            <pc:docMk/>
            <pc:sldMk cId="2764878490" sldId="324"/>
            <ac:spMk id="9" creationId="{B45BA749-D6BE-D3F4-ED16-058A4EBD9F26}"/>
          </ac:spMkLst>
        </pc:spChg>
        <pc:spChg chg="mod">
          <ac:chgData name="Theresa Iley" userId="S::theresa.iley@northumberland.gov.uk::4fb9422d-2c16-42d9-aa1d-3cc0fb59c5fd" providerId="AD" clId="Web-{51DD2D4B-D0C3-0162-3C69-D6F67E1DD23D}" dt="2022-12-02T10:40:40.783" v="55" actId="20577"/>
          <ac:spMkLst>
            <pc:docMk/>
            <pc:sldMk cId="2764878490" sldId="324"/>
            <ac:spMk id="13" creationId="{FACB0F32-26E8-C98A-9798-783F7E99BFF3}"/>
          </ac:spMkLst>
        </pc:spChg>
        <pc:spChg chg="mod">
          <ac:chgData name="Theresa Iley" userId="S::theresa.iley@northumberland.gov.uk::4fb9422d-2c16-42d9-aa1d-3cc0fb59c5fd" providerId="AD" clId="Web-{51DD2D4B-D0C3-0162-3C69-D6F67E1DD23D}" dt="2022-12-02T10:40:55.111" v="56" actId="20577"/>
          <ac:spMkLst>
            <pc:docMk/>
            <pc:sldMk cId="2764878490" sldId="324"/>
            <ac:spMk id="14" creationId="{FD2CD0A7-8456-42FC-CF2B-92445FE0C7B9}"/>
          </ac:spMkLst>
        </pc:spChg>
      </pc:sldChg>
    </pc:docChg>
  </pc:docChgLst>
  <pc:docChgLst>
    <pc:chgData name="Katie Watson" userId="S::katie.watson@northumberland.gov.uk::01627440-4e38-49e3-826b-6753bb2fbdf4" providerId="AD" clId="Web-{DAE5E9F6-C04A-A71E-ED62-663E7194ADEF}"/>
    <pc:docChg chg="">
      <pc:chgData name="Katie Watson" userId="S::katie.watson@northumberland.gov.uk::01627440-4e38-49e3-826b-6753bb2fbdf4" providerId="AD" clId="Web-{DAE5E9F6-C04A-A71E-ED62-663E7194ADEF}" dt="2023-02-15T11:55:18.974" v="1"/>
      <pc:docMkLst>
        <pc:docMk/>
      </pc:docMkLst>
      <pc:sldChg chg="modCm">
        <pc:chgData name="Katie Watson" userId="S::katie.watson@northumberland.gov.uk::01627440-4e38-49e3-826b-6753bb2fbdf4" providerId="AD" clId="Web-{DAE5E9F6-C04A-A71E-ED62-663E7194ADEF}" dt="2023-02-15T11:55:18.974" v="1"/>
        <pc:sldMkLst>
          <pc:docMk/>
          <pc:sldMk cId="96932836" sldId="321"/>
        </pc:sldMkLst>
        <pc:extLst>
          <p:ext xmlns:p="http://schemas.openxmlformats.org/presentationml/2006/main" uri="{D6D511B9-2390-475A-947B-AFAB55BFBCF1}">
            <pc226:cmChg xmlns:pc226="http://schemas.microsoft.com/office/powerpoint/2022/06/main/command" chg="">
              <pc226:chgData name="Katie Watson" userId="S::katie.watson@northumberland.gov.uk::01627440-4e38-49e3-826b-6753bb2fbdf4" providerId="AD" clId="Web-{DAE5E9F6-C04A-A71E-ED62-663E7194ADEF}" dt="2023-02-15T11:55:18.974" v="1"/>
              <pc2:cmMkLst xmlns:pc2="http://schemas.microsoft.com/office/powerpoint/2019/9/main/command">
                <pc:docMk/>
                <pc:sldMk cId="96932836" sldId="321"/>
                <pc2:cmMk id="{C58A15BD-6DB9-4766-87E8-8CA80B292872}"/>
              </pc2:cmMkLst>
              <pc226:cmRplyChg chg="add">
                <pc226:chgData name="Katie Watson" userId="S::katie.watson@northumberland.gov.uk::01627440-4e38-49e3-826b-6753bb2fbdf4" providerId="AD" clId="Web-{DAE5E9F6-C04A-A71E-ED62-663E7194ADEF}" dt="2023-02-15T11:53:55.691" v="0"/>
                <pc2:cmRplyMkLst xmlns:pc2="http://schemas.microsoft.com/office/powerpoint/2019/9/main/command">
                  <pc:docMk/>
                  <pc:sldMk cId="96932836" sldId="321"/>
                  <pc2:cmMk id="{C58A15BD-6DB9-4766-87E8-8CA80B292872}"/>
                  <pc2:cmRplyMk id="{0DFCAC0C-C3D5-4026-B2FF-45B02472F5CC}"/>
                </pc2:cmRplyMkLst>
              </pc226:cmRplyChg>
              <pc226:cmRplyChg chg="add">
                <pc226:chgData name="Katie Watson" userId="S::katie.watson@northumberland.gov.uk::01627440-4e38-49e3-826b-6753bb2fbdf4" providerId="AD" clId="Web-{DAE5E9F6-C04A-A71E-ED62-663E7194ADEF}" dt="2023-02-15T11:55:18.974" v="1"/>
                <pc2:cmRplyMkLst xmlns:pc2="http://schemas.microsoft.com/office/powerpoint/2019/9/main/command">
                  <pc:docMk/>
                  <pc:sldMk cId="96932836" sldId="321"/>
                  <pc2:cmMk id="{C58A15BD-6DB9-4766-87E8-8CA80B292872}"/>
                  <pc2:cmRplyMk id="{7ADB4FEB-5768-4D74-B2E9-35FF8477F5D1}"/>
                </pc2:cmRplyMkLst>
              </pc226:cmRplyChg>
            </pc226:cmChg>
          </p:ext>
        </pc:extLst>
      </pc:sldChg>
    </pc:docChg>
  </pc:docChgLst>
  <pc:docChgLst>
    <pc:chgData name="Lesley Kelly" userId="S::lesley.kelly@northumberland.gov.uk::e027adb5-9fa9-401f-b7d2-26f922a43193" providerId="AD" clId="Web-{626DE101-204F-8F3D-E9C3-36A0171771F4}"/>
    <pc:docChg chg="modSld">
      <pc:chgData name="Lesley Kelly" userId="S::lesley.kelly@northumberland.gov.uk::e027adb5-9fa9-401f-b7d2-26f922a43193" providerId="AD" clId="Web-{626DE101-204F-8F3D-E9C3-36A0171771F4}" dt="2023-02-20T14:40:55.731" v="52" actId="1076"/>
      <pc:docMkLst>
        <pc:docMk/>
      </pc:docMkLst>
      <pc:sldChg chg="modSp">
        <pc:chgData name="Lesley Kelly" userId="S::lesley.kelly@northumberland.gov.uk::e027adb5-9fa9-401f-b7d2-26f922a43193" providerId="AD" clId="Web-{626DE101-204F-8F3D-E9C3-36A0171771F4}" dt="2023-02-20T14:04:56.875" v="42" actId="1076"/>
        <pc:sldMkLst>
          <pc:docMk/>
          <pc:sldMk cId="3638104630" sldId="270"/>
        </pc:sldMkLst>
        <pc:spChg chg="mod">
          <ac:chgData name="Lesley Kelly" userId="S::lesley.kelly@northumberland.gov.uk::e027adb5-9fa9-401f-b7d2-26f922a43193" providerId="AD" clId="Web-{626DE101-204F-8F3D-E9C3-36A0171771F4}" dt="2023-02-20T14:04:56.875" v="42" actId="1076"/>
          <ac:spMkLst>
            <pc:docMk/>
            <pc:sldMk cId="3638104630" sldId="270"/>
            <ac:spMk id="12" creationId="{662E1871-ED68-430F-AE71-0882A4407046}"/>
          </ac:spMkLst>
        </pc:spChg>
        <pc:spChg chg="mod">
          <ac:chgData name="Lesley Kelly" userId="S::lesley.kelly@northumberland.gov.uk::e027adb5-9fa9-401f-b7d2-26f922a43193" providerId="AD" clId="Web-{626DE101-204F-8F3D-E9C3-36A0171771F4}" dt="2023-02-20T14:04:22.546" v="38" actId="1076"/>
          <ac:spMkLst>
            <pc:docMk/>
            <pc:sldMk cId="3638104630" sldId="270"/>
            <ac:spMk id="13" creationId="{EDA12841-6AAE-4F89-AB79-7ACAD474D72E}"/>
          </ac:spMkLst>
        </pc:spChg>
        <pc:spChg chg="mod">
          <ac:chgData name="Lesley Kelly" userId="S::lesley.kelly@northumberland.gov.uk::e027adb5-9fa9-401f-b7d2-26f922a43193" providerId="AD" clId="Web-{626DE101-204F-8F3D-E9C3-36A0171771F4}" dt="2023-02-20T14:04:41.406" v="41" actId="1076"/>
          <ac:spMkLst>
            <pc:docMk/>
            <pc:sldMk cId="3638104630" sldId="270"/>
            <ac:spMk id="14" creationId="{29628551-2369-4A82-8639-22627CA35FBB}"/>
          </ac:spMkLst>
        </pc:spChg>
      </pc:sldChg>
      <pc:sldChg chg="modSp">
        <pc:chgData name="Lesley Kelly" userId="S::lesley.kelly@northumberland.gov.uk::e027adb5-9fa9-401f-b7d2-26f922a43193" providerId="AD" clId="Web-{626DE101-204F-8F3D-E9C3-36A0171771F4}" dt="2023-02-20T14:40:55.731" v="52" actId="1076"/>
        <pc:sldMkLst>
          <pc:docMk/>
          <pc:sldMk cId="4111122911" sldId="276"/>
        </pc:sldMkLst>
        <pc:spChg chg="mod">
          <ac:chgData name="Lesley Kelly" userId="S::lesley.kelly@northumberland.gov.uk::e027adb5-9fa9-401f-b7d2-26f922a43193" providerId="AD" clId="Web-{626DE101-204F-8F3D-E9C3-36A0171771F4}" dt="2023-02-20T14:40:24.652" v="49" actId="1076"/>
          <ac:spMkLst>
            <pc:docMk/>
            <pc:sldMk cId="4111122911" sldId="276"/>
            <ac:spMk id="99" creationId="{5F86B7EA-1957-7D50-35BA-A579FBC9073B}"/>
          </ac:spMkLst>
        </pc:spChg>
        <pc:spChg chg="mod">
          <ac:chgData name="Lesley Kelly" userId="S::lesley.kelly@northumberland.gov.uk::e027adb5-9fa9-401f-b7d2-26f922a43193" providerId="AD" clId="Web-{626DE101-204F-8F3D-E9C3-36A0171771F4}" dt="2023-02-20T14:40:29.965" v="50" actId="1076"/>
          <ac:spMkLst>
            <pc:docMk/>
            <pc:sldMk cId="4111122911" sldId="276"/>
            <ac:spMk id="676" creationId="{B86CCFC8-9F79-4EBF-8581-4FBD5DF8B6CD}"/>
          </ac:spMkLst>
        </pc:spChg>
        <pc:spChg chg="mod">
          <ac:chgData name="Lesley Kelly" userId="S::lesley.kelly@northumberland.gov.uk::e027adb5-9fa9-401f-b7d2-26f922a43193" providerId="AD" clId="Web-{626DE101-204F-8F3D-E9C3-36A0171771F4}" dt="2023-02-20T14:40:16.746" v="48" actId="1076"/>
          <ac:spMkLst>
            <pc:docMk/>
            <pc:sldMk cId="4111122911" sldId="276"/>
            <ac:spMk id="677" creationId="{F2EB3367-01CB-441D-8D12-935EE13F10B8}"/>
          </ac:spMkLst>
        </pc:spChg>
        <pc:spChg chg="mod">
          <ac:chgData name="Lesley Kelly" userId="S::lesley.kelly@northumberland.gov.uk::e027adb5-9fa9-401f-b7d2-26f922a43193" providerId="AD" clId="Web-{626DE101-204F-8F3D-E9C3-36A0171771F4}" dt="2023-02-20T14:40:55.731" v="52" actId="1076"/>
          <ac:spMkLst>
            <pc:docMk/>
            <pc:sldMk cId="4111122911" sldId="276"/>
            <ac:spMk id="1310" creationId="{B4934DE3-2933-4538-AE63-C43BF63B51C2}"/>
          </ac:spMkLst>
        </pc:spChg>
        <pc:spChg chg="mod">
          <ac:chgData name="Lesley Kelly" userId="S::lesley.kelly@northumberland.gov.uk::e027adb5-9fa9-401f-b7d2-26f922a43193" providerId="AD" clId="Web-{626DE101-204F-8F3D-E9C3-36A0171771F4}" dt="2023-02-20T14:40:11.558" v="47" actId="1076"/>
          <ac:spMkLst>
            <pc:docMk/>
            <pc:sldMk cId="4111122911" sldId="276"/>
            <ac:spMk id="2440" creationId="{0FC71FB6-C941-4DE2-8314-4048B94B4101}"/>
          </ac:spMkLst>
        </pc:spChg>
        <pc:graphicFrameChg chg="mod">
          <ac:chgData name="Lesley Kelly" userId="S::lesley.kelly@northumberland.gov.uk::e027adb5-9fa9-401f-b7d2-26f922a43193" providerId="AD" clId="Web-{626DE101-204F-8F3D-E9C3-36A0171771F4}" dt="2023-02-20T14:06:34.033" v="46" actId="1076"/>
          <ac:graphicFrameMkLst>
            <pc:docMk/>
            <pc:sldMk cId="4111122911" sldId="276"/>
            <ac:graphicFrameMk id="683" creationId="{A1400C03-BBB4-4848-823F-35397994B87F}"/>
          </ac:graphicFrameMkLst>
        </pc:graphicFrameChg>
      </pc:sldChg>
      <pc:sldChg chg="modSp">
        <pc:chgData name="Lesley Kelly" userId="S::lesley.kelly@northumberland.gov.uk::e027adb5-9fa9-401f-b7d2-26f922a43193" providerId="AD" clId="Web-{626DE101-204F-8F3D-E9C3-36A0171771F4}" dt="2023-02-20T13:56:04.158" v="0" actId="14100"/>
        <pc:sldMkLst>
          <pc:docMk/>
          <pc:sldMk cId="3783916499" sldId="319"/>
        </pc:sldMkLst>
        <pc:picChg chg="mod">
          <ac:chgData name="Lesley Kelly" userId="S::lesley.kelly@northumberland.gov.uk::e027adb5-9fa9-401f-b7d2-26f922a43193" providerId="AD" clId="Web-{626DE101-204F-8F3D-E9C3-36A0171771F4}" dt="2023-02-20T13:56:04.158" v="0" actId="14100"/>
          <ac:picMkLst>
            <pc:docMk/>
            <pc:sldMk cId="3783916499" sldId="319"/>
            <ac:picMk id="11" creationId="{72E36386-29FE-4FB6-9E44-84BCD4ED2CCC}"/>
          </ac:picMkLst>
        </pc:picChg>
      </pc:sldChg>
      <pc:sldChg chg="modSp">
        <pc:chgData name="Lesley Kelly" userId="S::lesley.kelly@northumberland.gov.uk::e027adb5-9fa9-401f-b7d2-26f922a43193" providerId="AD" clId="Web-{626DE101-204F-8F3D-E9C3-36A0171771F4}" dt="2023-02-20T14:02:33.152" v="36"/>
        <pc:sldMkLst>
          <pc:docMk/>
          <pc:sldMk cId="96932836" sldId="321"/>
        </pc:sldMkLst>
        <pc:graphicFrameChg chg="mod modGraphic">
          <ac:chgData name="Lesley Kelly" userId="S::lesley.kelly@northumberland.gov.uk::e027adb5-9fa9-401f-b7d2-26f922a43193" providerId="AD" clId="Web-{626DE101-204F-8F3D-E9C3-36A0171771F4}" dt="2023-02-20T14:01:44.729" v="33"/>
          <ac:graphicFrameMkLst>
            <pc:docMk/>
            <pc:sldMk cId="96932836" sldId="321"/>
            <ac:graphicFrameMk id="3" creationId="{7ABD8DC2-895F-7A6D-D6F3-6DC00732D185}"/>
          </ac:graphicFrameMkLst>
        </pc:graphicFrameChg>
        <pc:graphicFrameChg chg="mod modGraphic">
          <ac:chgData name="Lesley Kelly" userId="S::lesley.kelly@northumberland.gov.uk::e027adb5-9fa9-401f-b7d2-26f922a43193" providerId="AD" clId="Web-{626DE101-204F-8F3D-E9C3-36A0171771F4}" dt="2023-02-20T14:02:33.152" v="36"/>
          <ac:graphicFrameMkLst>
            <pc:docMk/>
            <pc:sldMk cId="96932836" sldId="321"/>
            <ac:graphicFrameMk id="4" creationId="{201EDCD6-AF76-CF53-2B1E-25D311C847CA}"/>
          </ac:graphicFrameMkLst>
        </pc:graphicFrameChg>
        <pc:picChg chg="mod">
          <ac:chgData name="Lesley Kelly" userId="S::lesley.kelly@northumberland.gov.uk::e027adb5-9fa9-401f-b7d2-26f922a43193" providerId="AD" clId="Web-{626DE101-204F-8F3D-E9C3-36A0171771F4}" dt="2023-02-20T13:56:55.972" v="9" actId="1076"/>
          <ac:picMkLst>
            <pc:docMk/>
            <pc:sldMk cId="96932836" sldId="321"/>
            <ac:picMk id="7" creationId="{EF58CF0B-832A-7D3C-43D4-24B311CF836C}"/>
          </ac:picMkLst>
        </pc:picChg>
      </pc:sldChg>
      <pc:sldChg chg="modSp">
        <pc:chgData name="Lesley Kelly" userId="S::lesley.kelly@northumberland.gov.uk::e027adb5-9fa9-401f-b7d2-26f922a43193" providerId="AD" clId="Web-{626DE101-204F-8F3D-E9C3-36A0171771F4}" dt="2023-02-20T14:03:46.373" v="37"/>
        <pc:sldMkLst>
          <pc:docMk/>
          <pc:sldMk cId="3503832754" sldId="326"/>
        </pc:sldMkLst>
        <pc:graphicFrameChg chg="modGraphic">
          <ac:chgData name="Lesley Kelly" userId="S::lesley.kelly@northumberland.gov.uk::e027adb5-9fa9-401f-b7d2-26f922a43193" providerId="AD" clId="Web-{626DE101-204F-8F3D-E9C3-36A0171771F4}" dt="2023-02-20T14:03:46.373" v="37"/>
          <ac:graphicFrameMkLst>
            <pc:docMk/>
            <pc:sldMk cId="3503832754" sldId="326"/>
            <ac:graphicFrameMk id="4" creationId="{201EDCD6-AF76-CF53-2B1E-25D311C847CA}"/>
          </ac:graphicFrameMkLst>
        </pc:graphicFrameChg>
      </pc:sldChg>
    </pc:docChg>
  </pc:docChgLst>
</pc:chgInfo>
</file>

<file path=ppt/comments/modernComment_100_0.xml><?xml version="1.0" encoding="utf-8"?>
<p188:cmLst xmlns:a="http://schemas.openxmlformats.org/drawingml/2006/main" xmlns:r="http://schemas.openxmlformats.org/officeDocument/2006/relationships" xmlns:p188="http://schemas.microsoft.com/office/powerpoint/2018/8/main">
  <p188:cm id="{C9EB63C4-E5DC-425F-BCD3-F82243448C04}" authorId="{B8C3B586-089C-476F-937F-4B4A850048EF}" created="2022-12-13T15:51:42.574">
    <pc:sldMkLst xmlns:pc="http://schemas.microsoft.com/office/powerpoint/2013/main/command">
      <pc:docMk/>
      <pc:sldMk cId="0" sldId="256"/>
    </pc:sldMkLst>
    <p188:txBody>
      <a:bodyPr/>
      <a:lstStyle/>
      <a:p>
        <a:r>
          <a:rPr lang="en-GB"/>
          <a:t>The areas for consideration are the Inclusion page. Do we wish to include this or shorten the info and embed a link, But the document will need published. </a:t>
        </a:r>
      </a:p>
    </p188:txBody>
  </p188:cm>
  <p188:cm id="{1CC21810-3925-4C10-8DBC-DBC533765DEB}" authorId="{B8C3B586-089C-476F-937F-4B4A850048EF}" created="2022-12-13T15:52:43.263">
    <pc:sldMkLst xmlns:pc="http://schemas.microsoft.com/office/powerpoint/2013/main/command">
      <pc:docMk/>
      <pc:sldMk cId="0" sldId="256"/>
    </pc:sldMkLst>
    <p188:txBody>
      <a:bodyPr/>
      <a:lstStyle/>
      <a:p>
        <a:r>
          <a:rPr lang="en-GB"/>
          <a:t>The other thing to consider is the link embedded related to narrow the gap.- where is the document being published, as the current link is an internal NCC one. </a:t>
        </a:r>
      </a:p>
    </p188:txBody>
  </p188:cm>
  <p188:cm id="{8EA0881D-ED82-4866-BB9B-7996C1A9CE24}" authorId="{B8C3B586-089C-476F-937F-4B4A850048EF}" created="2022-12-13T15:53:39.703">
    <pc:sldMkLst xmlns:pc="http://schemas.microsoft.com/office/powerpoint/2013/main/command">
      <pc:docMk/>
      <pc:sldMk cId="0" sldId="256"/>
    </pc:sldMkLst>
    <p188:txBody>
      <a:bodyPr/>
      <a:lstStyle/>
      <a:p>
        <a:r>
          <a:rPr lang="en-GB"/>
          <a:t>The rest is to see if it reads ok, if the content and wording is suitable and it reads ok</a:t>
        </a:r>
      </a:p>
    </p188:txBody>
  </p188:cm>
  <p188:cm id="{8A20E801-DCB0-401A-BAA5-1F5A10FE03EB}" authorId="{B8C3B586-089C-476F-937F-4B4A850048EF}" created="2022-12-13T15:54:43.548">
    <pc:sldMkLst xmlns:pc="http://schemas.microsoft.com/office/powerpoint/2013/main/command">
      <pc:docMk/>
      <pc:sldMk cId="0" sldId="256"/>
    </pc:sldMkLst>
    <p188:txBody>
      <a:bodyPr/>
      <a:lstStyle/>
      <a:p>
        <a:r>
          <a:rPr lang="en-GB"/>
          <a:t>The final data is the deprivation, which we should have quite soon. the rest of the data has been amended of what was on the data sheet and between the Wizard. </a:t>
        </a:r>
      </a:p>
    </p188:txBody>
  </p188:cm>
</p188:cmLst>
</file>

<file path=ppt/comments/modernComment_10E_D8D91236.xml><?xml version="1.0" encoding="utf-8"?>
<p188:cmLst xmlns:a="http://schemas.openxmlformats.org/drawingml/2006/main" xmlns:r="http://schemas.openxmlformats.org/officeDocument/2006/relationships" xmlns:p188="http://schemas.microsoft.com/office/powerpoint/2018/8/main">
  <p188:cm id="{87DF7D87-9708-4288-A0E5-6971027A5594}" authorId="{A063AA0E-DCCE-1F0A-8C1F-D792B0665AC0}" status="resolved" created="2022-02-02T13:42:20.180" complete="100000">
    <ac:deMkLst xmlns:ac="http://schemas.microsoft.com/office/drawing/2013/main/command">
      <pc:docMk xmlns:pc="http://schemas.microsoft.com/office/powerpoint/2013/main/command"/>
      <pc:sldMk xmlns:pc="http://schemas.microsoft.com/office/powerpoint/2013/main/command" cId="3638104630" sldId="270"/>
      <ac:spMk id="14" creationId="{29628551-2369-4A82-8639-22627CA35FBB}"/>
    </ac:deMkLst>
    <p188:replyLst>
      <p188:reply id="{2D8FD90C-E51F-4AB1-9A00-924AC82636D2}" authorId="{B8C3B586-089C-476F-937F-4B4A850048EF}" created="2022-02-02T14:17:15.093">
        <p188:txBody>
          <a:bodyPr/>
          <a:lstStyle/>
          <a:p>
            <a:r>
              <a:rPr lang="en-GB"/>
              <a:t>There was a separate section on quality, which has been included in previous years, but Katie thought it should come out this year as the document was too big so to keep the focus on sufficiency and sustainability of provision. </a:t>
            </a:r>
          </a:p>
        </p188:txBody>
      </p188:reply>
    </p188:replyLst>
    <p188:txBody>
      <a:bodyPr/>
      <a:lstStyle/>
      <a:p>
        <a:r>
          <a:rPr lang="en-GB"/>
          <a:t>Do we have anything on quality?</a:t>
        </a:r>
      </a:p>
    </p188:txBody>
  </p188:cm>
</p188:cmLst>
</file>

<file path=ppt/comments/modernComment_12F_CC698384.xml><?xml version="1.0" encoding="utf-8"?>
<p188:cmLst xmlns:a="http://schemas.openxmlformats.org/drawingml/2006/main" xmlns:r="http://schemas.openxmlformats.org/officeDocument/2006/relationships" xmlns:p188="http://schemas.microsoft.com/office/powerpoint/2018/8/main">
  <p188:cm id="{4A2E42F7-9199-4099-82E6-4F99913BBC37}" authorId="{A063AA0E-DCCE-1F0A-8C1F-D792B0665AC0}" status="resolved" created="2022-02-02T13:53:28.985" complete="100000">
    <pc:sldMkLst xmlns:pc="http://schemas.microsoft.com/office/powerpoint/2013/main/command">
      <pc:docMk/>
      <pc:sldMk cId="3429467012" sldId="303"/>
    </pc:sldMkLst>
    <p188:replyLst>
      <p188:reply id="{2950DB15-D4F3-4DD3-9074-48732C9EE9B7}" authorId="{B8C3B586-089C-476F-937F-4B4A850048EF}" created="2022-02-02T14:08:32.279">
        <p188:txBody>
          <a:bodyPr/>
          <a:lstStyle/>
          <a:p>
            <a:r>
              <a:rPr lang="en-GB"/>
              <a:t>This was activity to support CSA, its because some of the detail was removed and title not changed.  thanks </a:t>
            </a:r>
          </a:p>
        </p188:txBody>
      </p188:reply>
    </p188:replyLst>
    <p188:txBody>
      <a:bodyPr/>
      <a:lstStyle/>
      <a:p>
        <a:r>
          <a:rPr lang="en-GB"/>
          <a:t>Recovery plan from what?</a:t>
        </a:r>
      </a:p>
    </p188:txBody>
  </p188:cm>
  <p188:cm id="{12D75F54-A42D-4154-AF4D-F6C54605D8E7}" authorId="{A063AA0E-DCCE-1F0A-8C1F-D792B0665AC0}" status="resolved" created="2022-02-02T13:56:07.776" complete="100000">
    <pc:sldMkLst xmlns:pc="http://schemas.microsoft.com/office/powerpoint/2013/main/command">
      <pc:docMk/>
      <pc:sldMk cId="3429467012" sldId="303"/>
    </pc:sldMkLst>
    <p188:txBody>
      <a:bodyPr/>
      <a:lstStyle/>
      <a:p>
        <a:r>
          <a:rPr lang="en-GB"/>
          <a:t>Looks good and is informative! Please don't take my comments as all negative (just observations to think about) I recognise the hard work and great improvement, well done!</a:t>
        </a:r>
      </a:p>
    </p188:txBody>
  </p188:cm>
</p188:cmLst>
</file>

<file path=ppt/comments/modernComment_140_1EAA025B.xml><?xml version="1.0" encoding="utf-8"?>
<p188:cmLst xmlns:a="http://schemas.openxmlformats.org/drawingml/2006/main" xmlns:r="http://schemas.openxmlformats.org/officeDocument/2006/relationships" xmlns:p188="http://schemas.microsoft.com/office/powerpoint/2018/8/main">
  <p188:cm id="{EADC9F51-052E-45C3-8661-D0B2F4BE6323}" authorId="{A063AA0E-DCCE-1F0A-8C1F-D792B0665AC0}" status="resolved" created="2022-12-12T12:13:02.263" complete="100000">
    <ac:deMkLst xmlns:ac="http://schemas.microsoft.com/office/drawing/2013/main/command">
      <pc:docMk xmlns:pc="http://schemas.microsoft.com/office/powerpoint/2013/main/command"/>
      <pc:sldMk xmlns:pc="http://schemas.microsoft.com/office/powerpoint/2013/main/command" cId="514458203" sldId="320"/>
      <ac:spMk id="10" creationId="{CC1D5F51-5689-44CF-A084-A0E3C1E22F7D}"/>
    </ac:deMkLst>
    <p188:replyLst>
      <p188:reply id="{513A8FBE-6BB8-4C71-B287-EAA51184590D}" authorId="{B8C3B586-089C-476F-937F-4B4A850048EF}" created="2022-12-12T12:28:09.138">
        <p188:txBody>
          <a:bodyPr/>
          <a:lstStyle/>
          <a:p>
            <a:r>
              <a:rPr lang="en-GB"/>
              <a:t>Ok thanks  Can you add a link to the  report here please and i will reword.  </a:t>
            </a:r>
          </a:p>
        </p188:txBody>
      </p188:reply>
      <p188:reply id="{06CD072C-0282-462E-8578-6248FFB1EC6A}" authorId="{A063AA0E-DCCE-1F0A-8C1F-D792B0665AC0}" created="2022-12-12T12:28:57.905">
        <p188:txBody>
          <a:bodyPr/>
          <a:lstStyle/>
          <a:p>
            <a:r>
              <a:rPr lang="en-GB"/>
              <a:t>https://northumberland365.sharepoint.com/:p:/r/sites/ED-EarlyYears/Shared%20Documents/EY%20Action%20Plan/21-22%20Action%20Plans/Narrowing%20the%20Gap%20Champions%20Project/Narrowing%20the%20Gap%20Strategy%20%26%20Infographics/Report%20for%20Narrowing%20the%20Gap%20Champions%20Project%2021-22.pptx?d=wd2251a47dcbd492298a391a4afde7a94&amp;csf=1&amp;web=1&amp;e=KIGBPL</a:t>
            </a:r>
          </a:p>
        </p188:txBody>
      </p188:reply>
      <p188:reply id="{CB5AB432-C8F3-473A-A5A4-79012CBACDDC}" authorId="{B8C3B586-089C-476F-937F-4B4A850048EF}" created="2022-12-12T12:29:14.828">
        <p188:txBody>
          <a:bodyPr/>
          <a:lstStyle/>
          <a:p>
            <a:r>
              <a:rPr lang="en-GB"/>
              <a:t>Thanks </a:t>
            </a:r>
          </a:p>
        </p188:txBody>
      </p188:reply>
      <p188:reply id="{373FDDF6-B9CD-4C15-A87D-C6CB8BD860A7}" authorId="{A063AA0E-DCCE-1F0A-8C1F-D792B0665AC0}" created="2022-12-12T12:31:13.164">
        <p188:txBody>
          <a:bodyPr/>
          <a:lstStyle/>
          <a:p>
            <a:r>
              <a:rPr lang="en-GB"/>
              <a:t>I think it will need embedded online somewhere as a PdF is everyone is to access it as this link is only for NCC staff</a:t>
            </a:r>
          </a:p>
        </p188:txBody>
      </p188:reply>
    </p188:replyLst>
    <p188:txBody>
      <a:bodyPr/>
      <a:lstStyle/>
      <a:p>
        <a:r>
          <a:rPr lang="en-GB"/>
          <a:t>I can't answer this can we just say in increase in take up of additional entitlements and link to the report?</a:t>
        </a:r>
      </a:p>
    </p188:txBody>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E6C67-DBFC-4C42-8A80-F6E9B26C420F}"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en-GB"/>
        </a:p>
      </dgm:t>
    </dgm:pt>
    <dgm:pt modelId="{97A5A298-FC7C-475C-B1D6-E1164D2263FD}">
      <dgm:prSet phldrT="[Text]" phldr="0"/>
      <dgm:spPr/>
      <dgm:t>
        <a:bodyPr/>
        <a:lstStyle/>
        <a:p>
          <a:pPr rtl="0"/>
          <a:r>
            <a:rPr lang="en-GB"/>
            <a:t>Population </a:t>
          </a:r>
        </a:p>
      </dgm:t>
    </dgm:pt>
    <dgm:pt modelId="{E2875F7B-8534-4F41-A7A7-62A7D1369A1A}" type="parTrans" cxnId="{0E3F8CC6-247D-431D-A1B4-DE5168A0737F}">
      <dgm:prSet/>
      <dgm:spPr/>
      <dgm:t>
        <a:bodyPr/>
        <a:lstStyle/>
        <a:p>
          <a:endParaRPr lang="en-GB"/>
        </a:p>
      </dgm:t>
    </dgm:pt>
    <dgm:pt modelId="{0DB4EF94-8868-4A18-92C1-B7E035A7F553}" type="sibTrans" cxnId="{0E3F8CC6-247D-431D-A1B4-DE5168A0737F}">
      <dgm:prSet/>
      <dgm:spPr/>
      <dgm:t>
        <a:bodyPr/>
        <a:lstStyle/>
        <a:p>
          <a:endParaRPr lang="en-GB"/>
        </a:p>
      </dgm:t>
    </dgm:pt>
    <dgm:pt modelId="{6F08E32D-818B-4605-A459-F3E8AC2AEB26}">
      <dgm:prSet phldr="0"/>
      <dgm:spPr/>
      <dgm:t>
        <a:bodyPr/>
        <a:lstStyle/>
        <a:p>
          <a:pPr rtl="0"/>
          <a:r>
            <a:rPr lang="en-GB"/>
            <a:t>Density</a:t>
          </a:r>
        </a:p>
      </dgm:t>
    </dgm:pt>
    <dgm:pt modelId="{B70BB7BA-0BC0-4903-97E8-1725E39F91C4}" type="parTrans" cxnId="{6A859081-1745-4448-8EDB-6999A475C252}">
      <dgm:prSet/>
      <dgm:spPr/>
      <dgm:t>
        <a:bodyPr/>
        <a:lstStyle/>
        <a:p>
          <a:endParaRPr lang="en-GB"/>
        </a:p>
      </dgm:t>
    </dgm:pt>
    <dgm:pt modelId="{D0996427-40BB-49ED-9F66-00E74DE2294E}" type="sibTrans" cxnId="{6A859081-1745-4448-8EDB-6999A475C252}">
      <dgm:prSet/>
      <dgm:spPr/>
      <dgm:t>
        <a:bodyPr/>
        <a:lstStyle/>
        <a:p>
          <a:endParaRPr lang="en-GB"/>
        </a:p>
      </dgm:t>
    </dgm:pt>
    <dgm:pt modelId="{C1F64F59-7199-43A8-9050-3156867EC65C}">
      <dgm:prSet phldr="0"/>
      <dgm:spPr/>
      <dgm:t>
        <a:bodyPr/>
        <a:lstStyle/>
        <a:p>
          <a:pPr rtl="0"/>
          <a:endParaRPr lang="en-GB"/>
        </a:p>
      </dgm:t>
    </dgm:pt>
    <dgm:pt modelId="{0B334FE5-BA05-4CCE-966F-310A97B525CB}" type="parTrans" cxnId="{D9B1403B-D3C7-48BD-906B-E7187E80835E}">
      <dgm:prSet/>
      <dgm:spPr/>
      <dgm:t>
        <a:bodyPr/>
        <a:lstStyle/>
        <a:p>
          <a:endParaRPr lang="en-GB"/>
        </a:p>
      </dgm:t>
    </dgm:pt>
    <dgm:pt modelId="{F5125865-6FE0-452E-A62F-A625C7EFB0FE}" type="sibTrans" cxnId="{D9B1403B-D3C7-48BD-906B-E7187E80835E}">
      <dgm:prSet/>
      <dgm:spPr/>
      <dgm:t>
        <a:bodyPr/>
        <a:lstStyle/>
        <a:p>
          <a:endParaRPr lang="en-GB"/>
        </a:p>
      </dgm:t>
    </dgm:pt>
    <dgm:pt modelId="{E57F372D-3BEA-495D-958F-F443898830E0}">
      <dgm:prSet phldr="0"/>
      <dgm:spPr/>
      <dgm:t>
        <a:bodyPr/>
        <a:lstStyle/>
        <a:p>
          <a:pPr rtl="0"/>
          <a:r>
            <a:rPr lang="en-GB"/>
            <a:t>Age and Sex</a:t>
          </a:r>
        </a:p>
      </dgm:t>
    </dgm:pt>
    <dgm:pt modelId="{255CE1CC-08F1-4B26-BC3B-87739FCDDC31}" type="parTrans" cxnId="{112F7AFB-A495-4D91-900B-BF370396B82F}">
      <dgm:prSet/>
      <dgm:spPr/>
      <dgm:t>
        <a:bodyPr/>
        <a:lstStyle/>
        <a:p>
          <a:endParaRPr lang="en-GB"/>
        </a:p>
      </dgm:t>
    </dgm:pt>
    <dgm:pt modelId="{CCA40FFE-2AD6-4432-B7AD-3B880FDD0DF1}" type="sibTrans" cxnId="{112F7AFB-A495-4D91-900B-BF370396B82F}">
      <dgm:prSet/>
      <dgm:spPr/>
      <dgm:t>
        <a:bodyPr/>
        <a:lstStyle/>
        <a:p>
          <a:endParaRPr lang="en-GB"/>
        </a:p>
      </dgm:t>
    </dgm:pt>
    <dgm:pt modelId="{EAA62C56-69C6-4FFA-9A43-141CA09961EA}">
      <dgm:prSet phldr="0"/>
      <dgm:spPr/>
      <dgm:t>
        <a:bodyPr/>
        <a:lstStyle/>
        <a:p>
          <a:pPr rtl="0"/>
          <a:endParaRPr lang="en-GB"/>
        </a:p>
      </dgm:t>
    </dgm:pt>
    <dgm:pt modelId="{89B660BF-B8D3-4933-8FCB-F245B346A985}" type="parTrans" cxnId="{1C5D5540-DF29-4377-BDFD-6D88B858CFF9}">
      <dgm:prSet/>
      <dgm:spPr/>
      <dgm:t>
        <a:bodyPr/>
        <a:lstStyle/>
        <a:p>
          <a:endParaRPr lang="en-GB"/>
        </a:p>
      </dgm:t>
    </dgm:pt>
    <dgm:pt modelId="{AD914E51-20DF-4594-AEC6-D5D40CBB2DB6}" type="sibTrans" cxnId="{1C5D5540-DF29-4377-BDFD-6D88B858CFF9}">
      <dgm:prSet/>
      <dgm:spPr/>
      <dgm:t>
        <a:bodyPr/>
        <a:lstStyle/>
        <a:p>
          <a:endParaRPr lang="en-GB"/>
        </a:p>
      </dgm:t>
    </dgm:pt>
    <dgm:pt modelId="{F86BE9DE-8650-4556-AE3A-1F8B3CD2A24F}">
      <dgm:prSet phldr="0"/>
      <dgm:spPr/>
      <dgm:t>
        <a:bodyPr/>
        <a:lstStyle/>
        <a:p>
          <a:endParaRPr lang="en-GB"/>
        </a:p>
      </dgm:t>
    </dgm:pt>
    <dgm:pt modelId="{EC1F976B-38B1-4E0B-A6BB-FB394FBEB902}" type="parTrans" cxnId="{EEFAF245-5F90-4A4F-8D6C-48302C000145}">
      <dgm:prSet/>
      <dgm:spPr/>
      <dgm:t>
        <a:bodyPr/>
        <a:lstStyle/>
        <a:p>
          <a:endParaRPr lang="en-GB"/>
        </a:p>
      </dgm:t>
    </dgm:pt>
    <dgm:pt modelId="{A0CCE50C-8231-4479-8FF1-608BA9FD78DF}" type="sibTrans" cxnId="{EEFAF245-5F90-4A4F-8D6C-48302C000145}">
      <dgm:prSet/>
      <dgm:spPr/>
      <dgm:t>
        <a:bodyPr/>
        <a:lstStyle/>
        <a:p>
          <a:endParaRPr lang="en-GB"/>
        </a:p>
      </dgm:t>
    </dgm:pt>
    <dgm:pt modelId="{0EB74C2B-378A-4FAC-84AF-95DAC09974BE}">
      <dgm:prSet phldr="0"/>
      <dgm:spPr/>
      <dgm:t>
        <a:bodyPr/>
        <a:lstStyle/>
        <a:p>
          <a:pPr rtl="0"/>
          <a:r>
            <a:rPr lang="en-GB"/>
            <a:t>Deprivation </a:t>
          </a:r>
        </a:p>
      </dgm:t>
    </dgm:pt>
    <dgm:pt modelId="{057FC8FC-47D8-4698-806C-CD3EE0F05B50}" type="parTrans" cxnId="{29B518B4-4745-47EA-8F8D-7A2A8190C653}">
      <dgm:prSet/>
      <dgm:spPr/>
      <dgm:t>
        <a:bodyPr/>
        <a:lstStyle/>
        <a:p>
          <a:endParaRPr lang="en-GB"/>
        </a:p>
      </dgm:t>
    </dgm:pt>
    <dgm:pt modelId="{5BF2A8F6-EC25-4CAC-8D0D-9FA71BFDD6F8}" type="sibTrans" cxnId="{29B518B4-4745-47EA-8F8D-7A2A8190C653}">
      <dgm:prSet/>
      <dgm:spPr/>
      <dgm:t>
        <a:bodyPr/>
        <a:lstStyle/>
        <a:p>
          <a:endParaRPr lang="en-GB"/>
        </a:p>
      </dgm:t>
    </dgm:pt>
    <dgm:pt modelId="{449DD4B7-F8BB-42AE-A18E-AC0E137122FA}">
      <dgm:prSet phldr="0"/>
      <dgm:spPr/>
      <dgm:t>
        <a:bodyPr/>
        <a:lstStyle/>
        <a:p>
          <a:pPr rtl="0"/>
          <a:endParaRPr lang="en-GB"/>
        </a:p>
      </dgm:t>
    </dgm:pt>
    <dgm:pt modelId="{EF654B5B-5083-4862-93FD-25DFF1466888}" type="parTrans" cxnId="{8036C1CC-F02E-4858-B70B-CC3FE09C7B17}">
      <dgm:prSet/>
      <dgm:spPr/>
      <dgm:t>
        <a:bodyPr/>
        <a:lstStyle/>
        <a:p>
          <a:endParaRPr lang="en-GB"/>
        </a:p>
      </dgm:t>
    </dgm:pt>
    <dgm:pt modelId="{188A642B-B1DD-4135-8150-62F18D44BE25}" type="sibTrans" cxnId="{8036C1CC-F02E-4858-B70B-CC3FE09C7B17}">
      <dgm:prSet/>
      <dgm:spPr/>
      <dgm:t>
        <a:bodyPr/>
        <a:lstStyle/>
        <a:p>
          <a:endParaRPr lang="en-GB"/>
        </a:p>
      </dgm:t>
    </dgm:pt>
    <dgm:pt modelId="{52835283-0042-4455-BB3E-A980EC22E8A3}">
      <dgm:prSet phldr="0"/>
      <dgm:spPr/>
      <dgm:t>
        <a:bodyPr/>
        <a:lstStyle/>
        <a:p>
          <a:pPr rtl="0"/>
          <a:endParaRPr lang="en-GB"/>
        </a:p>
      </dgm:t>
    </dgm:pt>
    <dgm:pt modelId="{A3F34BD6-4D14-4D6E-A37C-FD59AF8880E6}" type="parTrans" cxnId="{FBCCCE89-F071-46B1-BD6C-D734F4FBF57F}">
      <dgm:prSet/>
      <dgm:spPr/>
      <dgm:t>
        <a:bodyPr/>
        <a:lstStyle/>
        <a:p>
          <a:endParaRPr lang="en-GB"/>
        </a:p>
      </dgm:t>
    </dgm:pt>
    <dgm:pt modelId="{EB1EB7A4-10FE-403C-AD47-F9717D5326E5}" type="sibTrans" cxnId="{FBCCCE89-F071-46B1-BD6C-D734F4FBF57F}">
      <dgm:prSet/>
      <dgm:spPr/>
      <dgm:t>
        <a:bodyPr/>
        <a:lstStyle/>
        <a:p>
          <a:endParaRPr lang="en-GB"/>
        </a:p>
      </dgm:t>
    </dgm:pt>
    <dgm:pt modelId="{1E3D1AEC-CC17-4182-9D4E-1418B68D2872}">
      <dgm:prSet phldr="0"/>
      <dgm:spPr/>
      <dgm:t>
        <a:bodyPr/>
        <a:lstStyle/>
        <a:p>
          <a:pPr rtl="0"/>
          <a:r>
            <a:rPr lang="en-GB"/>
            <a:t>  </a:t>
          </a:r>
          <a:r>
            <a:rPr lang="en-GB">
              <a:latin typeface="Calibri Light" panose="020F0302020204030204"/>
            </a:rPr>
            <a:t>0-4year</a:t>
          </a:r>
          <a:r>
            <a:rPr lang="en-GB"/>
            <a:t> olds</a:t>
          </a:r>
        </a:p>
      </dgm:t>
    </dgm:pt>
    <dgm:pt modelId="{7C243CBC-0EEC-4A96-81AE-143D582740B0}" type="parTrans" cxnId="{BC9A52B5-BCD8-4D62-94BA-4DEBC3A1FC81}">
      <dgm:prSet/>
      <dgm:spPr/>
      <dgm:t>
        <a:bodyPr/>
        <a:lstStyle/>
        <a:p>
          <a:endParaRPr lang="en-GB"/>
        </a:p>
      </dgm:t>
    </dgm:pt>
    <dgm:pt modelId="{41059BB9-575A-4075-A822-F4F0F3E3682D}" type="sibTrans" cxnId="{BC9A52B5-BCD8-4D62-94BA-4DEBC3A1FC81}">
      <dgm:prSet/>
      <dgm:spPr/>
      <dgm:t>
        <a:bodyPr/>
        <a:lstStyle/>
        <a:p>
          <a:endParaRPr lang="en-GB"/>
        </a:p>
      </dgm:t>
    </dgm:pt>
    <dgm:pt modelId="{0D9522A2-1A02-44E9-8077-9EC355291ABF}">
      <dgm:prSet phldr="0"/>
      <dgm:spPr/>
      <dgm:t>
        <a:bodyPr/>
        <a:lstStyle/>
        <a:p>
          <a:endParaRPr lang="en-GB"/>
        </a:p>
      </dgm:t>
    </dgm:pt>
    <dgm:pt modelId="{961F7DE8-D59F-43FC-BAD4-E1C9EE81DE5F}" type="parTrans" cxnId="{3C86265D-F3E1-4360-A661-A37891BD8139}">
      <dgm:prSet/>
      <dgm:spPr/>
      <dgm:t>
        <a:bodyPr/>
        <a:lstStyle/>
        <a:p>
          <a:endParaRPr lang="en-GB"/>
        </a:p>
      </dgm:t>
    </dgm:pt>
    <dgm:pt modelId="{78A9516D-0904-458C-B4CB-ABC824A4008B}" type="sibTrans" cxnId="{3C86265D-F3E1-4360-A661-A37891BD8139}">
      <dgm:prSet/>
      <dgm:spPr/>
      <dgm:t>
        <a:bodyPr/>
        <a:lstStyle/>
        <a:p>
          <a:endParaRPr lang="en-GB"/>
        </a:p>
      </dgm:t>
    </dgm:pt>
    <dgm:pt modelId="{BEB59595-960C-4A47-B0F0-66F3E2813838}">
      <dgm:prSet phldr="0"/>
      <dgm:spPr/>
      <dgm:t>
        <a:bodyPr/>
        <a:lstStyle/>
        <a:p>
          <a:endParaRPr lang="en-GB"/>
        </a:p>
      </dgm:t>
    </dgm:pt>
    <dgm:pt modelId="{4D293155-9884-4073-8B40-CD282BF55582}" type="parTrans" cxnId="{25002468-8080-4A1C-8FF4-7945D8D9876D}">
      <dgm:prSet/>
      <dgm:spPr/>
      <dgm:t>
        <a:bodyPr/>
        <a:lstStyle/>
        <a:p>
          <a:endParaRPr lang="en-GB"/>
        </a:p>
      </dgm:t>
    </dgm:pt>
    <dgm:pt modelId="{41C72654-F9B6-4F4E-859A-19868F99C301}" type="sibTrans" cxnId="{25002468-8080-4A1C-8FF4-7945D8D9876D}">
      <dgm:prSet/>
      <dgm:spPr/>
      <dgm:t>
        <a:bodyPr/>
        <a:lstStyle/>
        <a:p>
          <a:endParaRPr lang="en-GB"/>
        </a:p>
      </dgm:t>
    </dgm:pt>
    <dgm:pt modelId="{7C8A3E1A-2318-4C63-BDFA-6AAC11A8765D}" type="pres">
      <dgm:prSet presAssocID="{5F0E6C67-DBFC-4C42-8A80-F6E9B26C420F}" presName="linearFlow" presStyleCnt="0">
        <dgm:presLayoutVars>
          <dgm:dir/>
          <dgm:animLvl val="lvl"/>
          <dgm:resizeHandles val="exact"/>
        </dgm:presLayoutVars>
      </dgm:prSet>
      <dgm:spPr/>
    </dgm:pt>
    <dgm:pt modelId="{FE34BE19-44DE-4C4F-99BC-334F1BC39770}" type="pres">
      <dgm:prSet presAssocID="{97A5A298-FC7C-475C-B1D6-E1164D2263FD}" presName="composite" presStyleCnt="0"/>
      <dgm:spPr/>
    </dgm:pt>
    <dgm:pt modelId="{9352B612-5329-4113-8781-386220EE413F}" type="pres">
      <dgm:prSet presAssocID="{97A5A298-FC7C-475C-B1D6-E1164D2263FD}" presName="parentText" presStyleLbl="alignNode1" presStyleIdx="0" presStyleCnt="5">
        <dgm:presLayoutVars>
          <dgm:chMax val="1"/>
          <dgm:bulletEnabled val="1"/>
        </dgm:presLayoutVars>
      </dgm:prSet>
      <dgm:spPr>
        <a:solidFill>
          <a:schemeClr val="bg1">
            <a:lumMod val="85000"/>
          </a:schemeClr>
        </a:solidFill>
      </dgm:spPr>
    </dgm:pt>
    <dgm:pt modelId="{9634BD5E-CA1B-467C-8EE3-525FAA7482A7}" type="pres">
      <dgm:prSet presAssocID="{97A5A298-FC7C-475C-B1D6-E1164D2263FD}" presName="descendantText" presStyleLbl="alignAcc1" presStyleIdx="0" presStyleCnt="5">
        <dgm:presLayoutVars>
          <dgm:bulletEnabled val="1"/>
        </dgm:presLayoutVars>
      </dgm:prSet>
      <dgm:spPr/>
    </dgm:pt>
    <dgm:pt modelId="{3AF4C421-F1AE-4620-864D-E1C35E826B8F}" type="pres">
      <dgm:prSet presAssocID="{0DB4EF94-8868-4A18-92C1-B7E035A7F553}" presName="sp" presStyleCnt="0"/>
      <dgm:spPr/>
    </dgm:pt>
    <dgm:pt modelId="{E06FF223-FF85-41ED-8F36-69107DA7D95A}" type="pres">
      <dgm:prSet presAssocID="{6F08E32D-818B-4605-A459-F3E8AC2AEB26}" presName="composite" presStyleCnt="0"/>
      <dgm:spPr/>
    </dgm:pt>
    <dgm:pt modelId="{46B3A79E-D0A2-480B-A698-7F8026EB7E1E}" type="pres">
      <dgm:prSet presAssocID="{6F08E32D-818B-4605-A459-F3E8AC2AEB26}" presName="parentText" presStyleLbl="alignNode1" presStyleIdx="1" presStyleCnt="5">
        <dgm:presLayoutVars>
          <dgm:chMax val="1"/>
          <dgm:bulletEnabled val="1"/>
        </dgm:presLayoutVars>
      </dgm:prSet>
      <dgm:spPr>
        <a:solidFill>
          <a:srgbClr val="5AA7B0"/>
        </a:solidFill>
      </dgm:spPr>
    </dgm:pt>
    <dgm:pt modelId="{2008C241-A817-4252-A6F2-8976915F3490}" type="pres">
      <dgm:prSet presAssocID="{6F08E32D-818B-4605-A459-F3E8AC2AEB26}" presName="descendantText" presStyleLbl="alignAcc1" presStyleIdx="1" presStyleCnt="5">
        <dgm:presLayoutVars>
          <dgm:bulletEnabled val="1"/>
        </dgm:presLayoutVars>
      </dgm:prSet>
      <dgm:spPr/>
    </dgm:pt>
    <dgm:pt modelId="{B163F38A-ADB7-451B-873E-D61CBD18232C}" type="pres">
      <dgm:prSet presAssocID="{D0996427-40BB-49ED-9F66-00E74DE2294E}" presName="sp" presStyleCnt="0"/>
      <dgm:spPr/>
    </dgm:pt>
    <dgm:pt modelId="{7C3ADDB9-6D44-4B6F-B6A2-E2C2C086343C}" type="pres">
      <dgm:prSet presAssocID="{E57F372D-3BEA-495D-958F-F443898830E0}" presName="composite" presStyleCnt="0"/>
      <dgm:spPr/>
    </dgm:pt>
    <dgm:pt modelId="{7DF8FBC2-5841-469A-B877-9380A9B8BCC4}" type="pres">
      <dgm:prSet presAssocID="{E57F372D-3BEA-495D-958F-F443898830E0}" presName="parentText" presStyleLbl="alignNode1" presStyleIdx="2" presStyleCnt="5">
        <dgm:presLayoutVars>
          <dgm:chMax val="1"/>
          <dgm:bulletEnabled val="1"/>
        </dgm:presLayoutVars>
      </dgm:prSet>
      <dgm:spPr>
        <a:solidFill>
          <a:schemeClr val="accent6"/>
        </a:solidFill>
      </dgm:spPr>
    </dgm:pt>
    <dgm:pt modelId="{197F2C2A-0B76-4AEF-AE8F-74BD39068A95}" type="pres">
      <dgm:prSet presAssocID="{E57F372D-3BEA-495D-958F-F443898830E0}" presName="descendantText" presStyleLbl="alignAcc1" presStyleIdx="2" presStyleCnt="5">
        <dgm:presLayoutVars>
          <dgm:bulletEnabled val="1"/>
        </dgm:presLayoutVars>
      </dgm:prSet>
      <dgm:spPr/>
    </dgm:pt>
    <dgm:pt modelId="{E9ABBDAA-0017-4661-B33A-4A9DF6C331C1}" type="pres">
      <dgm:prSet presAssocID="{CCA40FFE-2AD6-4432-B7AD-3B880FDD0DF1}" presName="sp" presStyleCnt="0"/>
      <dgm:spPr/>
    </dgm:pt>
    <dgm:pt modelId="{A802378E-D80A-4739-82CD-5D1AD60BB8B7}" type="pres">
      <dgm:prSet presAssocID="{1E3D1AEC-CC17-4182-9D4E-1418B68D2872}" presName="composite" presStyleCnt="0"/>
      <dgm:spPr/>
    </dgm:pt>
    <dgm:pt modelId="{2299DFC6-60A6-462E-B713-9E4246CB60D3}" type="pres">
      <dgm:prSet presAssocID="{1E3D1AEC-CC17-4182-9D4E-1418B68D2872}" presName="parentText" presStyleLbl="alignNode1" presStyleIdx="3" presStyleCnt="5">
        <dgm:presLayoutVars>
          <dgm:chMax val="1"/>
          <dgm:bulletEnabled val="1"/>
        </dgm:presLayoutVars>
      </dgm:prSet>
      <dgm:spPr>
        <a:solidFill>
          <a:schemeClr val="accent4"/>
        </a:solidFill>
      </dgm:spPr>
    </dgm:pt>
    <dgm:pt modelId="{CD819571-3049-40E2-B8BB-D956F59E250A}" type="pres">
      <dgm:prSet presAssocID="{1E3D1AEC-CC17-4182-9D4E-1418B68D2872}" presName="descendantText" presStyleLbl="alignAcc1" presStyleIdx="3" presStyleCnt="5">
        <dgm:presLayoutVars>
          <dgm:bulletEnabled val="1"/>
        </dgm:presLayoutVars>
      </dgm:prSet>
      <dgm:spPr/>
    </dgm:pt>
    <dgm:pt modelId="{BFDD91DE-99C5-4EBF-901B-815B35CC86A9}" type="pres">
      <dgm:prSet presAssocID="{41059BB9-575A-4075-A822-F4F0F3E3682D}" presName="sp" presStyleCnt="0"/>
      <dgm:spPr/>
    </dgm:pt>
    <dgm:pt modelId="{E856AB1B-82BC-458F-91A1-CF74B6A474C2}" type="pres">
      <dgm:prSet presAssocID="{0EB74C2B-378A-4FAC-84AF-95DAC09974BE}" presName="composite" presStyleCnt="0"/>
      <dgm:spPr/>
    </dgm:pt>
    <dgm:pt modelId="{B6438D6C-452B-4095-9ED9-7027E0A3F456}" type="pres">
      <dgm:prSet presAssocID="{0EB74C2B-378A-4FAC-84AF-95DAC09974BE}" presName="parentText" presStyleLbl="alignNode1" presStyleIdx="4" presStyleCnt="5">
        <dgm:presLayoutVars>
          <dgm:chMax val="1"/>
          <dgm:bulletEnabled val="1"/>
        </dgm:presLayoutVars>
      </dgm:prSet>
      <dgm:spPr>
        <a:solidFill>
          <a:srgbClr val="80B4C4"/>
        </a:solidFill>
      </dgm:spPr>
    </dgm:pt>
    <dgm:pt modelId="{150C3D16-9062-4CE9-8C9A-F1AB444D042B}" type="pres">
      <dgm:prSet presAssocID="{0EB74C2B-378A-4FAC-84AF-95DAC09974BE}" presName="descendantText" presStyleLbl="alignAcc1" presStyleIdx="4" presStyleCnt="5">
        <dgm:presLayoutVars>
          <dgm:bulletEnabled val="1"/>
        </dgm:presLayoutVars>
      </dgm:prSet>
      <dgm:spPr/>
    </dgm:pt>
  </dgm:ptLst>
  <dgm:cxnLst>
    <dgm:cxn modelId="{02753809-543E-4245-8913-AD3627249FB5}" type="presOf" srcId="{5F0E6C67-DBFC-4C42-8A80-F6E9B26C420F}" destId="{7C8A3E1A-2318-4C63-BDFA-6AAC11A8765D}" srcOrd="0" destOrd="0" presId="urn:microsoft.com/office/officeart/2005/8/layout/chevron2"/>
    <dgm:cxn modelId="{49E21F25-8F03-4D70-8CB6-EC5E97E90F1A}" type="presOf" srcId="{E57F372D-3BEA-495D-958F-F443898830E0}" destId="{7DF8FBC2-5841-469A-B877-9380A9B8BCC4}" srcOrd="0" destOrd="0" presId="urn:microsoft.com/office/officeart/2005/8/layout/chevron2"/>
    <dgm:cxn modelId="{D9B1403B-D3C7-48BD-906B-E7187E80835E}" srcId="{6F08E32D-818B-4605-A459-F3E8AC2AEB26}" destId="{C1F64F59-7199-43A8-9050-3156867EC65C}" srcOrd="1" destOrd="0" parTransId="{0B334FE5-BA05-4CCE-966F-310A97B525CB}" sibTransId="{F5125865-6FE0-452E-A62F-A625C7EFB0FE}"/>
    <dgm:cxn modelId="{24B66F3D-AA0C-4746-A2BD-69D79BBBADA4}" type="presOf" srcId="{1E3D1AEC-CC17-4182-9D4E-1418B68D2872}" destId="{2299DFC6-60A6-462E-B713-9E4246CB60D3}" srcOrd="0" destOrd="0" presId="urn:microsoft.com/office/officeart/2005/8/layout/chevron2"/>
    <dgm:cxn modelId="{1C5D5540-DF29-4377-BDFD-6D88B858CFF9}" srcId="{E57F372D-3BEA-495D-958F-F443898830E0}" destId="{EAA62C56-69C6-4FFA-9A43-141CA09961EA}" srcOrd="0" destOrd="0" parTransId="{89B660BF-B8D3-4933-8FCB-F245B346A985}" sibTransId="{AD914E51-20DF-4594-AEC6-D5D40CBB2DB6}"/>
    <dgm:cxn modelId="{3C86265D-F3E1-4360-A661-A37891BD8139}" srcId="{97A5A298-FC7C-475C-B1D6-E1164D2263FD}" destId="{0D9522A2-1A02-44E9-8077-9EC355291ABF}" srcOrd="1" destOrd="0" parTransId="{961F7DE8-D59F-43FC-BAD4-E1C9EE81DE5F}" sibTransId="{78A9516D-0904-458C-B4CB-ABC824A4008B}"/>
    <dgm:cxn modelId="{EEFAF245-5F90-4A4F-8D6C-48302C000145}" srcId="{E57F372D-3BEA-495D-958F-F443898830E0}" destId="{F86BE9DE-8650-4556-AE3A-1F8B3CD2A24F}" srcOrd="1" destOrd="0" parTransId="{EC1F976B-38B1-4E0B-A6BB-FB394FBEB902}" sibTransId="{A0CCE50C-8231-4479-8FF1-608BA9FD78DF}"/>
    <dgm:cxn modelId="{25002468-8080-4A1C-8FF4-7945D8D9876D}" srcId="{6F08E32D-818B-4605-A459-F3E8AC2AEB26}" destId="{BEB59595-960C-4A47-B0F0-66F3E2813838}" srcOrd="0" destOrd="0" parTransId="{4D293155-9884-4073-8B40-CD282BF55582}" sibTransId="{41C72654-F9B6-4F4E-859A-19868F99C301}"/>
    <dgm:cxn modelId="{F33FD84D-93F4-4F1D-BA65-A9DA861E8F60}" type="presOf" srcId="{6F08E32D-818B-4605-A459-F3E8AC2AEB26}" destId="{46B3A79E-D0A2-480B-A698-7F8026EB7E1E}" srcOrd="0" destOrd="0" presId="urn:microsoft.com/office/officeart/2005/8/layout/chevron2"/>
    <dgm:cxn modelId="{DC1B7977-B964-4138-9D58-F8D2A8983DCB}" type="presOf" srcId="{0EB74C2B-378A-4FAC-84AF-95DAC09974BE}" destId="{B6438D6C-452B-4095-9ED9-7027E0A3F456}" srcOrd="0" destOrd="0" presId="urn:microsoft.com/office/officeart/2005/8/layout/chevron2"/>
    <dgm:cxn modelId="{6A859081-1745-4448-8EDB-6999A475C252}" srcId="{5F0E6C67-DBFC-4C42-8A80-F6E9B26C420F}" destId="{6F08E32D-818B-4605-A459-F3E8AC2AEB26}" srcOrd="1" destOrd="0" parTransId="{B70BB7BA-0BC0-4903-97E8-1725E39F91C4}" sibTransId="{D0996427-40BB-49ED-9F66-00E74DE2294E}"/>
    <dgm:cxn modelId="{FBCCCE89-F071-46B1-BD6C-D734F4FBF57F}" srcId="{97A5A298-FC7C-475C-B1D6-E1164D2263FD}" destId="{52835283-0042-4455-BB3E-A980EC22E8A3}" srcOrd="2" destOrd="0" parTransId="{A3F34BD6-4D14-4D6E-A37C-FD59AF8880E6}" sibTransId="{EB1EB7A4-10FE-403C-AD47-F9717D5326E5}"/>
    <dgm:cxn modelId="{FDC4FE95-C625-46A5-A2D3-7FED91C21465}" type="presOf" srcId="{97A5A298-FC7C-475C-B1D6-E1164D2263FD}" destId="{9352B612-5329-4113-8781-386220EE413F}" srcOrd="0" destOrd="0" presId="urn:microsoft.com/office/officeart/2005/8/layout/chevron2"/>
    <dgm:cxn modelId="{8FB39FA4-3C09-454A-B33A-F68DF2F353AC}" type="presOf" srcId="{0D9522A2-1A02-44E9-8077-9EC355291ABF}" destId="{9634BD5E-CA1B-467C-8EE3-525FAA7482A7}" srcOrd="0" destOrd="1" presId="urn:microsoft.com/office/officeart/2005/8/layout/chevron2"/>
    <dgm:cxn modelId="{FFCAD9AB-36F7-4352-BDB3-2C7724606B58}" type="presOf" srcId="{BEB59595-960C-4A47-B0F0-66F3E2813838}" destId="{2008C241-A817-4252-A6F2-8976915F3490}" srcOrd="0" destOrd="0" presId="urn:microsoft.com/office/officeart/2005/8/layout/chevron2"/>
    <dgm:cxn modelId="{29B518B4-4745-47EA-8F8D-7A2A8190C653}" srcId="{5F0E6C67-DBFC-4C42-8A80-F6E9B26C420F}" destId="{0EB74C2B-378A-4FAC-84AF-95DAC09974BE}" srcOrd="4" destOrd="0" parTransId="{057FC8FC-47D8-4698-806C-CD3EE0F05B50}" sibTransId="{5BF2A8F6-EC25-4CAC-8D0D-9FA71BFDD6F8}"/>
    <dgm:cxn modelId="{07E6B8B4-037C-4939-BAE7-0A18C88B0B08}" type="presOf" srcId="{52835283-0042-4455-BB3E-A980EC22E8A3}" destId="{9634BD5E-CA1B-467C-8EE3-525FAA7482A7}" srcOrd="0" destOrd="2" presId="urn:microsoft.com/office/officeart/2005/8/layout/chevron2"/>
    <dgm:cxn modelId="{BC9A52B5-BCD8-4D62-94BA-4DEBC3A1FC81}" srcId="{5F0E6C67-DBFC-4C42-8A80-F6E9B26C420F}" destId="{1E3D1AEC-CC17-4182-9D4E-1418B68D2872}" srcOrd="3" destOrd="0" parTransId="{7C243CBC-0EEC-4A96-81AE-143D582740B0}" sibTransId="{41059BB9-575A-4075-A822-F4F0F3E3682D}"/>
    <dgm:cxn modelId="{A7C69FC4-BB71-49E8-9CB4-7A8EF146100C}" type="presOf" srcId="{F86BE9DE-8650-4556-AE3A-1F8B3CD2A24F}" destId="{197F2C2A-0B76-4AEF-AE8F-74BD39068A95}" srcOrd="0" destOrd="1" presId="urn:microsoft.com/office/officeart/2005/8/layout/chevron2"/>
    <dgm:cxn modelId="{0E3F8CC6-247D-431D-A1B4-DE5168A0737F}" srcId="{5F0E6C67-DBFC-4C42-8A80-F6E9B26C420F}" destId="{97A5A298-FC7C-475C-B1D6-E1164D2263FD}" srcOrd="0" destOrd="0" parTransId="{E2875F7B-8534-4F41-A7A7-62A7D1369A1A}" sibTransId="{0DB4EF94-8868-4A18-92C1-B7E035A7F553}"/>
    <dgm:cxn modelId="{2DE7DCC6-8DB9-4EB0-AD27-5B91E9F3FD98}" type="presOf" srcId="{449DD4B7-F8BB-42AE-A18E-AC0E137122FA}" destId="{9634BD5E-CA1B-467C-8EE3-525FAA7482A7}" srcOrd="0" destOrd="0" presId="urn:microsoft.com/office/officeart/2005/8/layout/chevron2"/>
    <dgm:cxn modelId="{8036C1CC-F02E-4858-B70B-CC3FE09C7B17}" srcId="{97A5A298-FC7C-475C-B1D6-E1164D2263FD}" destId="{449DD4B7-F8BB-42AE-A18E-AC0E137122FA}" srcOrd="0" destOrd="0" parTransId="{EF654B5B-5083-4862-93FD-25DFF1466888}" sibTransId="{188A642B-B1DD-4135-8150-62F18D44BE25}"/>
    <dgm:cxn modelId="{969186ED-8459-4DC1-9B0F-685C2FA0B734}" type="presOf" srcId="{EAA62C56-69C6-4FFA-9A43-141CA09961EA}" destId="{197F2C2A-0B76-4AEF-AE8F-74BD39068A95}" srcOrd="0" destOrd="0" presId="urn:microsoft.com/office/officeart/2005/8/layout/chevron2"/>
    <dgm:cxn modelId="{7EAF74F8-B721-4092-9047-928C4CD3BA83}" type="presOf" srcId="{C1F64F59-7199-43A8-9050-3156867EC65C}" destId="{2008C241-A817-4252-A6F2-8976915F3490}" srcOrd="0" destOrd="1" presId="urn:microsoft.com/office/officeart/2005/8/layout/chevron2"/>
    <dgm:cxn modelId="{112F7AFB-A495-4D91-900B-BF370396B82F}" srcId="{5F0E6C67-DBFC-4C42-8A80-F6E9B26C420F}" destId="{E57F372D-3BEA-495D-958F-F443898830E0}" srcOrd="2" destOrd="0" parTransId="{255CE1CC-08F1-4B26-BC3B-87739FCDDC31}" sibTransId="{CCA40FFE-2AD6-4432-B7AD-3B880FDD0DF1}"/>
    <dgm:cxn modelId="{E362F7C7-69CD-4C26-A49D-6D1D5D78192A}" type="presParOf" srcId="{7C8A3E1A-2318-4C63-BDFA-6AAC11A8765D}" destId="{FE34BE19-44DE-4C4F-99BC-334F1BC39770}" srcOrd="0" destOrd="0" presId="urn:microsoft.com/office/officeart/2005/8/layout/chevron2"/>
    <dgm:cxn modelId="{0F203E78-6147-4176-A021-A8F5EFE5331C}" type="presParOf" srcId="{FE34BE19-44DE-4C4F-99BC-334F1BC39770}" destId="{9352B612-5329-4113-8781-386220EE413F}" srcOrd="0" destOrd="0" presId="urn:microsoft.com/office/officeart/2005/8/layout/chevron2"/>
    <dgm:cxn modelId="{EA904072-4404-4A00-9487-F7C696CC2320}" type="presParOf" srcId="{FE34BE19-44DE-4C4F-99BC-334F1BC39770}" destId="{9634BD5E-CA1B-467C-8EE3-525FAA7482A7}" srcOrd="1" destOrd="0" presId="urn:microsoft.com/office/officeart/2005/8/layout/chevron2"/>
    <dgm:cxn modelId="{1F98DC84-99F0-4CB6-8ACB-AD65EC4EFFDB}" type="presParOf" srcId="{7C8A3E1A-2318-4C63-BDFA-6AAC11A8765D}" destId="{3AF4C421-F1AE-4620-864D-E1C35E826B8F}" srcOrd="1" destOrd="0" presId="urn:microsoft.com/office/officeart/2005/8/layout/chevron2"/>
    <dgm:cxn modelId="{56C237D1-B155-4675-8789-E87D88460215}" type="presParOf" srcId="{7C8A3E1A-2318-4C63-BDFA-6AAC11A8765D}" destId="{E06FF223-FF85-41ED-8F36-69107DA7D95A}" srcOrd="2" destOrd="0" presId="urn:microsoft.com/office/officeart/2005/8/layout/chevron2"/>
    <dgm:cxn modelId="{F3AFFA02-89B2-42E1-A96E-E1E1DE9D21B3}" type="presParOf" srcId="{E06FF223-FF85-41ED-8F36-69107DA7D95A}" destId="{46B3A79E-D0A2-480B-A698-7F8026EB7E1E}" srcOrd="0" destOrd="0" presId="urn:microsoft.com/office/officeart/2005/8/layout/chevron2"/>
    <dgm:cxn modelId="{826AB8F0-D2D9-4ABD-93F5-FEA56479FC11}" type="presParOf" srcId="{E06FF223-FF85-41ED-8F36-69107DA7D95A}" destId="{2008C241-A817-4252-A6F2-8976915F3490}" srcOrd="1" destOrd="0" presId="urn:microsoft.com/office/officeart/2005/8/layout/chevron2"/>
    <dgm:cxn modelId="{7BFF27F7-1F86-4215-9A7B-7354D75C568D}" type="presParOf" srcId="{7C8A3E1A-2318-4C63-BDFA-6AAC11A8765D}" destId="{B163F38A-ADB7-451B-873E-D61CBD18232C}" srcOrd="3" destOrd="0" presId="urn:microsoft.com/office/officeart/2005/8/layout/chevron2"/>
    <dgm:cxn modelId="{92C433A8-B19C-4C55-9B1F-92A3AC071106}" type="presParOf" srcId="{7C8A3E1A-2318-4C63-BDFA-6AAC11A8765D}" destId="{7C3ADDB9-6D44-4B6F-B6A2-E2C2C086343C}" srcOrd="4" destOrd="0" presId="urn:microsoft.com/office/officeart/2005/8/layout/chevron2"/>
    <dgm:cxn modelId="{21523C25-7AB9-401E-B5A3-A415535D079C}" type="presParOf" srcId="{7C3ADDB9-6D44-4B6F-B6A2-E2C2C086343C}" destId="{7DF8FBC2-5841-469A-B877-9380A9B8BCC4}" srcOrd="0" destOrd="0" presId="urn:microsoft.com/office/officeart/2005/8/layout/chevron2"/>
    <dgm:cxn modelId="{AFC935F5-694E-4C4C-86E0-9F36459EC393}" type="presParOf" srcId="{7C3ADDB9-6D44-4B6F-B6A2-E2C2C086343C}" destId="{197F2C2A-0B76-4AEF-AE8F-74BD39068A95}" srcOrd="1" destOrd="0" presId="urn:microsoft.com/office/officeart/2005/8/layout/chevron2"/>
    <dgm:cxn modelId="{919CE874-6CCF-4E20-BEB4-F16C60CC702E}" type="presParOf" srcId="{7C8A3E1A-2318-4C63-BDFA-6AAC11A8765D}" destId="{E9ABBDAA-0017-4661-B33A-4A9DF6C331C1}" srcOrd="5" destOrd="0" presId="urn:microsoft.com/office/officeart/2005/8/layout/chevron2"/>
    <dgm:cxn modelId="{53B27EC0-31B0-4DF2-8BE8-0CC93F513267}" type="presParOf" srcId="{7C8A3E1A-2318-4C63-BDFA-6AAC11A8765D}" destId="{A802378E-D80A-4739-82CD-5D1AD60BB8B7}" srcOrd="6" destOrd="0" presId="urn:microsoft.com/office/officeart/2005/8/layout/chevron2"/>
    <dgm:cxn modelId="{F372A4DC-B6B9-46E7-A0BF-FFA124D4A58D}" type="presParOf" srcId="{A802378E-D80A-4739-82CD-5D1AD60BB8B7}" destId="{2299DFC6-60A6-462E-B713-9E4246CB60D3}" srcOrd="0" destOrd="0" presId="urn:microsoft.com/office/officeart/2005/8/layout/chevron2"/>
    <dgm:cxn modelId="{2C1FDBAF-112C-4A00-B73F-89D8D83168B2}" type="presParOf" srcId="{A802378E-D80A-4739-82CD-5D1AD60BB8B7}" destId="{CD819571-3049-40E2-B8BB-D956F59E250A}" srcOrd="1" destOrd="0" presId="urn:microsoft.com/office/officeart/2005/8/layout/chevron2"/>
    <dgm:cxn modelId="{4D20A3DD-C566-490D-8B21-9BB5E9469F40}" type="presParOf" srcId="{7C8A3E1A-2318-4C63-BDFA-6AAC11A8765D}" destId="{BFDD91DE-99C5-4EBF-901B-815B35CC86A9}" srcOrd="7" destOrd="0" presId="urn:microsoft.com/office/officeart/2005/8/layout/chevron2"/>
    <dgm:cxn modelId="{325F18FB-19B5-460E-959B-1AD69C6479DA}" type="presParOf" srcId="{7C8A3E1A-2318-4C63-BDFA-6AAC11A8765D}" destId="{E856AB1B-82BC-458F-91A1-CF74B6A474C2}" srcOrd="8" destOrd="0" presId="urn:microsoft.com/office/officeart/2005/8/layout/chevron2"/>
    <dgm:cxn modelId="{1B3B5A3B-5182-45CD-9B4E-41536E802239}" type="presParOf" srcId="{E856AB1B-82BC-458F-91A1-CF74B6A474C2}" destId="{B6438D6C-452B-4095-9ED9-7027E0A3F456}" srcOrd="0" destOrd="0" presId="urn:microsoft.com/office/officeart/2005/8/layout/chevron2"/>
    <dgm:cxn modelId="{6243A47F-FC93-4B08-A9E0-37BF93F03726}" type="presParOf" srcId="{E856AB1B-82BC-458F-91A1-CF74B6A474C2}" destId="{150C3D16-9062-4CE9-8C9A-F1AB444D042B}"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2B612-5329-4113-8781-386220EE413F}">
      <dsp:nvSpPr>
        <dsp:cNvPr id="0" name=""/>
        <dsp:cNvSpPr/>
      </dsp:nvSpPr>
      <dsp:spPr>
        <a:xfrm rot="5400000">
          <a:off x="-229528" y="229841"/>
          <a:ext cx="1530189" cy="1071132"/>
        </a:xfrm>
        <a:prstGeom prst="chevron">
          <a:avLst/>
        </a:prstGeom>
        <a:solidFill>
          <a:schemeClr val="bg1">
            <a:lumMod val="85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GB" sz="1500" kern="1200"/>
            <a:t>Population </a:t>
          </a:r>
        </a:p>
      </dsp:txBody>
      <dsp:txXfrm rot="-5400000">
        <a:off x="1" y="535878"/>
        <a:ext cx="1071132" cy="459057"/>
      </dsp:txXfrm>
    </dsp:sp>
    <dsp:sp modelId="{9634BD5E-CA1B-467C-8EE3-525FAA7482A7}">
      <dsp:nvSpPr>
        <dsp:cNvPr id="0" name=""/>
        <dsp:cNvSpPr/>
      </dsp:nvSpPr>
      <dsp:spPr>
        <a:xfrm rot="5400000">
          <a:off x="3252842" y="-2181396"/>
          <a:ext cx="994623" cy="5358042"/>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endParaRPr lang="en-GB" sz="1800" kern="1200"/>
        </a:p>
        <a:p>
          <a:pPr marL="171450" lvl="1" indent="-171450" algn="l" defTabSz="800100">
            <a:lnSpc>
              <a:spcPct val="90000"/>
            </a:lnSpc>
            <a:spcBef>
              <a:spcPct val="0"/>
            </a:spcBef>
            <a:spcAft>
              <a:spcPct val="15000"/>
            </a:spcAft>
            <a:buChar char="•"/>
          </a:pPr>
          <a:endParaRPr lang="en-GB" sz="1800" kern="1200"/>
        </a:p>
        <a:p>
          <a:pPr marL="171450" lvl="1" indent="-171450" algn="l" defTabSz="800100" rtl="0">
            <a:lnSpc>
              <a:spcPct val="90000"/>
            </a:lnSpc>
            <a:spcBef>
              <a:spcPct val="0"/>
            </a:spcBef>
            <a:spcAft>
              <a:spcPct val="15000"/>
            </a:spcAft>
            <a:buChar char="•"/>
          </a:pPr>
          <a:endParaRPr lang="en-GB" sz="1800" kern="1200"/>
        </a:p>
      </dsp:txBody>
      <dsp:txXfrm rot="-5400000">
        <a:off x="1071133" y="48866"/>
        <a:ext cx="5309489" cy="897517"/>
      </dsp:txXfrm>
    </dsp:sp>
    <dsp:sp modelId="{46B3A79E-D0A2-480B-A698-7F8026EB7E1E}">
      <dsp:nvSpPr>
        <dsp:cNvPr id="0" name=""/>
        <dsp:cNvSpPr/>
      </dsp:nvSpPr>
      <dsp:spPr>
        <a:xfrm rot="5400000">
          <a:off x="-229528" y="1646120"/>
          <a:ext cx="1530189" cy="1071132"/>
        </a:xfrm>
        <a:prstGeom prst="chevron">
          <a:avLst/>
        </a:prstGeom>
        <a:solidFill>
          <a:srgbClr val="5AA7B0"/>
        </a:solidFill>
        <a:ln w="12700" cap="flat" cmpd="sng" algn="ctr">
          <a:solidFill>
            <a:schemeClr val="accent3">
              <a:hueOff val="677650"/>
              <a:satOff val="25000"/>
              <a:lumOff val="-36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GB" sz="1500" kern="1200"/>
            <a:t>Density</a:t>
          </a:r>
        </a:p>
      </dsp:txBody>
      <dsp:txXfrm rot="-5400000">
        <a:off x="1" y="1952157"/>
        <a:ext cx="1071132" cy="459057"/>
      </dsp:txXfrm>
    </dsp:sp>
    <dsp:sp modelId="{2008C241-A817-4252-A6F2-8976915F3490}">
      <dsp:nvSpPr>
        <dsp:cNvPr id="0" name=""/>
        <dsp:cNvSpPr/>
      </dsp:nvSpPr>
      <dsp:spPr>
        <a:xfrm rot="5400000">
          <a:off x="3252842" y="-765117"/>
          <a:ext cx="994623" cy="5358042"/>
        </a:xfrm>
        <a:prstGeom prst="round2SameRect">
          <a:avLst/>
        </a:prstGeom>
        <a:solidFill>
          <a:schemeClr val="lt1">
            <a:alpha val="90000"/>
            <a:hueOff val="0"/>
            <a:satOff val="0"/>
            <a:lumOff val="0"/>
            <a:alphaOff val="0"/>
          </a:schemeClr>
        </a:solidFill>
        <a:ln w="12700" cap="flat" cmpd="sng" algn="ctr">
          <a:solidFill>
            <a:schemeClr val="accent3">
              <a:hueOff val="677650"/>
              <a:satOff val="25000"/>
              <a:lumOff val="-36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GB" sz="1800" kern="1200"/>
        </a:p>
        <a:p>
          <a:pPr marL="171450" lvl="1" indent="-171450" algn="l" defTabSz="800100" rtl="0">
            <a:lnSpc>
              <a:spcPct val="90000"/>
            </a:lnSpc>
            <a:spcBef>
              <a:spcPct val="0"/>
            </a:spcBef>
            <a:spcAft>
              <a:spcPct val="15000"/>
            </a:spcAft>
            <a:buChar char="•"/>
          </a:pPr>
          <a:endParaRPr lang="en-GB" sz="1800" kern="1200"/>
        </a:p>
      </dsp:txBody>
      <dsp:txXfrm rot="-5400000">
        <a:off x="1071133" y="1465145"/>
        <a:ext cx="5309489" cy="897517"/>
      </dsp:txXfrm>
    </dsp:sp>
    <dsp:sp modelId="{7DF8FBC2-5841-469A-B877-9380A9B8BCC4}">
      <dsp:nvSpPr>
        <dsp:cNvPr id="0" name=""/>
        <dsp:cNvSpPr/>
      </dsp:nvSpPr>
      <dsp:spPr>
        <a:xfrm rot="5400000">
          <a:off x="-229528" y="3062400"/>
          <a:ext cx="1530189" cy="1071132"/>
        </a:xfrm>
        <a:prstGeom prst="chevron">
          <a:avLst/>
        </a:prstGeom>
        <a:solidFill>
          <a:schemeClr val="accent6"/>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GB" sz="1500" kern="1200"/>
            <a:t>Age and Sex</a:t>
          </a:r>
        </a:p>
      </dsp:txBody>
      <dsp:txXfrm rot="-5400000">
        <a:off x="1" y="3368437"/>
        <a:ext cx="1071132" cy="459057"/>
      </dsp:txXfrm>
    </dsp:sp>
    <dsp:sp modelId="{197F2C2A-0B76-4AEF-AE8F-74BD39068A95}">
      <dsp:nvSpPr>
        <dsp:cNvPr id="0" name=""/>
        <dsp:cNvSpPr/>
      </dsp:nvSpPr>
      <dsp:spPr>
        <a:xfrm rot="5400000">
          <a:off x="3252842" y="651162"/>
          <a:ext cx="994623" cy="5358042"/>
        </a:xfrm>
        <a:prstGeom prst="round2SameRect">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endParaRPr lang="en-GB" sz="1800" kern="1200"/>
        </a:p>
        <a:p>
          <a:pPr marL="171450" lvl="1" indent="-171450" algn="l" defTabSz="800100">
            <a:lnSpc>
              <a:spcPct val="90000"/>
            </a:lnSpc>
            <a:spcBef>
              <a:spcPct val="0"/>
            </a:spcBef>
            <a:spcAft>
              <a:spcPct val="15000"/>
            </a:spcAft>
            <a:buChar char="•"/>
          </a:pPr>
          <a:endParaRPr lang="en-GB" sz="1800" kern="1200"/>
        </a:p>
      </dsp:txBody>
      <dsp:txXfrm rot="-5400000">
        <a:off x="1071133" y="2881425"/>
        <a:ext cx="5309489" cy="897517"/>
      </dsp:txXfrm>
    </dsp:sp>
    <dsp:sp modelId="{2299DFC6-60A6-462E-B713-9E4246CB60D3}">
      <dsp:nvSpPr>
        <dsp:cNvPr id="0" name=""/>
        <dsp:cNvSpPr/>
      </dsp:nvSpPr>
      <dsp:spPr>
        <a:xfrm rot="5400000">
          <a:off x="-229528" y="4478679"/>
          <a:ext cx="1530189" cy="1071132"/>
        </a:xfrm>
        <a:prstGeom prst="chevron">
          <a:avLst/>
        </a:prstGeom>
        <a:solidFill>
          <a:schemeClr val="accent4"/>
        </a:solidFill>
        <a:ln w="12700" cap="flat" cmpd="sng" algn="ctr">
          <a:solidFill>
            <a:schemeClr val="accent3">
              <a:hueOff val="2032949"/>
              <a:satOff val="75000"/>
              <a:lumOff val="-110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GB" sz="1500" kern="1200"/>
            <a:t>  </a:t>
          </a:r>
          <a:r>
            <a:rPr lang="en-GB" sz="1500" kern="1200">
              <a:latin typeface="Calibri Light" panose="020F0302020204030204"/>
            </a:rPr>
            <a:t>0-4year</a:t>
          </a:r>
          <a:r>
            <a:rPr lang="en-GB" sz="1500" kern="1200"/>
            <a:t> olds</a:t>
          </a:r>
        </a:p>
      </dsp:txBody>
      <dsp:txXfrm rot="-5400000">
        <a:off x="1" y="4784716"/>
        <a:ext cx="1071132" cy="459057"/>
      </dsp:txXfrm>
    </dsp:sp>
    <dsp:sp modelId="{CD819571-3049-40E2-B8BB-D956F59E250A}">
      <dsp:nvSpPr>
        <dsp:cNvPr id="0" name=""/>
        <dsp:cNvSpPr/>
      </dsp:nvSpPr>
      <dsp:spPr>
        <a:xfrm rot="5400000">
          <a:off x="3252842" y="2067441"/>
          <a:ext cx="994623" cy="5358042"/>
        </a:xfrm>
        <a:prstGeom prst="round2SameRect">
          <a:avLst/>
        </a:prstGeom>
        <a:solidFill>
          <a:schemeClr val="lt1">
            <a:alpha val="90000"/>
            <a:hueOff val="0"/>
            <a:satOff val="0"/>
            <a:lumOff val="0"/>
            <a:alphaOff val="0"/>
          </a:schemeClr>
        </a:solidFill>
        <a:ln w="12700" cap="flat" cmpd="sng" algn="ctr">
          <a:solidFill>
            <a:schemeClr val="accent3">
              <a:hueOff val="2032949"/>
              <a:satOff val="75000"/>
              <a:lumOff val="-110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438D6C-452B-4095-9ED9-7027E0A3F456}">
      <dsp:nvSpPr>
        <dsp:cNvPr id="0" name=""/>
        <dsp:cNvSpPr/>
      </dsp:nvSpPr>
      <dsp:spPr>
        <a:xfrm rot="5400000">
          <a:off x="-229528" y="5894958"/>
          <a:ext cx="1530189" cy="1071132"/>
        </a:xfrm>
        <a:prstGeom prst="chevron">
          <a:avLst/>
        </a:prstGeom>
        <a:solidFill>
          <a:srgbClr val="80B4C4"/>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GB" sz="1500" kern="1200"/>
            <a:t>Deprivation </a:t>
          </a:r>
        </a:p>
      </dsp:txBody>
      <dsp:txXfrm rot="-5400000">
        <a:off x="1" y="6200995"/>
        <a:ext cx="1071132" cy="459057"/>
      </dsp:txXfrm>
    </dsp:sp>
    <dsp:sp modelId="{150C3D16-9062-4CE9-8C9A-F1AB444D042B}">
      <dsp:nvSpPr>
        <dsp:cNvPr id="0" name=""/>
        <dsp:cNvSpPr/>
      </dsp:nvSpPr>
      <dsp:spPr>
        <a:xfrm rot="5400000">
          <a:off x="3252842" y="3483720"/>
          <a:ext cx="994623" cy="5358042"/>
        </a:xfrm>
        <a:prstGeom prst="round2Same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3400ecb5_1_0: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3400ecb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1955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3265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644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38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7634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9827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2440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352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2008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07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0681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75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95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674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93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ce4d346b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ce4d34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1136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4636"/>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1854"/>
            </a:lvl1pPr>
            <a:lvl2pPr marL="353278" indent="0" algn="ctr">
              <a:buNone/>
              <a:defRPr sz="1545"/>
            </a:lvl2pPr>
            <a:lvl3pPr marL="706557" indent="0" algn="ctr">
              <a:buNone/>
              <a:defRPr sz="1391"/>
            </a:lvl3pPr>
            <a:lvl4pPr marL="1059835" indent="0" algn="ctr">
              <a:buNone/>
              <a:defRPr sz="1236"/>
            </a:lvl4pPr>
            <a:lvl5pPr marL="1413114" indent="0" algn="ctr">
              <a:buNone/>
              <a:defRPr sz="1236"/>
            </a:lvl5pPr>
            <a:lvl6pPr marL="1766392" indent="0" algn="ctr">
              <a:buNone/>
              <a:defRPr sz="1236"/>
            </a:lvl6pPr>
            <a:lvl7pPr marL="2119671" indent="0" algn="ctr">
              <a:buNone/>
              <a:defRPr sz="1236"/>
            </a:lvl7pPr>
            <a:lvl8pPr marL="2472949" indent="0" algn="ctr">
              <a:buNone/>
              <a:defRPr sz="1236"/>
            </a:lvl8pPr>
            <a:lvl9pPr marL="2826228" indent="0" algn="ctr">
              <a:buNone/>
              <a:defRPr sz="123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91303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9315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75022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64945" y="870271"/>
            <a:ext cx="7242600" cy="1119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64945" y="2253729"/>
            <a:ext cx="3399900" cy="6681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107540" y="2253729"/>
            <a:ext cx="3399900" cy="6681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7201589" y="9119180"/>
            <a:ext cx="466500" cy="769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93877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14054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4636"/>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1854">
                <a:solidFill>
                  <a:schemeClr val="tx1"/>
                </a:solidFill>
              </a:defRPr>
            </a:lvl1pPr>
            <a:lvl2pPr marL="353278" indent="0">
              <a:buNone/>
              <a:defRPr sz="1545">
                <a:solidFill>
                  <a:schemeClr val="tx1">
                    <a:tint val="75000"/>
                  </a:schemeClr>
                </a:solidFill>
              </a:defRPr>
            </a:lvl2pPr>
            <a:lvl3pPr marL="706557" indent="0">
              <a:buNone/>
              <a:defRPr sz="1391">
                <a:solidFill>
                  <a:schemeClr val="tx1">
                    <a:tint val="75000"/>
                  </a:schemeClr>
                </a:solidFill>
              </a:defRPr>
            </a:lvl3pPr>
            <a:lvl4pPr marL="1059835" indent="0">
              <a:buNone/>
              <a:defRPr sz="1236">
                <a:solidFill>
                  <a:schemeClr val="tx1">
                    <a:tint val="75000"/>
                  </a:schemeClr>
                </a:solidFill>
              </a:defRPr>
            </a:lvl4pPr>
            <a:lvl5pPr marL="1413114" indent="0">
              <a:buNone/>
              <a:defRPr sz="1236">
                <a:solidFill>
                  <a:schemeClr val="tx1">
                    <a:tint val="75000"/>
                  </a:schemeClr>
                </a:solidFill>
              </a:defRPr>
            </a:lvl5pPr>
            <a:lvl6pPr marL="1766392" indent="0">
              <a:buNone/>
              <a:defRPr sz="1236">
                <a:solidFill>
                  <a:schemeClr val="tx1">
                    <a:tint val="75000"/>
                  </a:schemeClr>
                </a:solidFill>
              </a:defRPr>
            </a:lvl6pPr>
            <a:lvl7pPr marL="2119671" indent="0">
              <a:buNone/>
              <a:defRPr sz="1236">
                <a:solidFill>
                  <a:schemeClr val="tx1">
                    <a:tint val="75000"/>
                  </a:schemeClr>
                </a:solidFill>
              </a:defRPr>
            </a:lvl7pPr>
            <a:lvl8pPr marL="2472949" indent="0">
              <a:buNone/>
              <a:defRPr sz="1236">
                <a:solidFill>
                  <a:schemeClr val="tx1">
                    <a:tint val="75000"/>
                  </a:schemeClr>
                </a:solidFill>
              </a:defRPr>
            </a:lvl8pPr>
            <a:lvl9pPr marL="2826228" indent="0">
              <a:buNone/>
              <a:defRPr sz="123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77161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420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1854" b="1"/>
            </a:lvl1pPr>
            <a:lvl2pPr marL="353278" indent="0">
              <a:buNone/>
              <a:defRPr sz="1545" b="1"/>
            </a:lvl2pPr>
            <a:lvl3pPr marL="706557" indent="0">
              <a:buNone/>
              <a:defRPr sz="1391" b="1"/>
            </a:lvl3pPr>
            <a:lvl4pPr marL="1059835" indent="0">
              <a:buNone/>
              <a:defRPr sz="1236" b="1"/>
            </a:lvl4pPr>
            <a:lvl5pPr marL="1413114" indent="0">
              <a:buNone/>
              <a:defRPr sz="1236" b="1"/>
            </a:lvl5pPr>
            <a:lvl6pPr marL="1766392" indent="0">
              <a:buNone/>
              <a:defRPr sz="1236" b="1"/>
            </a:lvl6pPr>
            <a:lvl7pPr marL="2119671" indent="0">
              <a:buNone/>
              <a:defRPr sz="1236" b="1"/>
            </a:lvl7pPr>
            <a:lvl8pPr marL="2472949" indent="0">
              <a:buNone/>
              <a:defRPr sz="1236" b="1"/>
            </a:lvl8pPr>
            <a:lvl9pPr marL="2826228" indent="0">
              <a:buNone/>
              <a:defRPr sz="1236"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1854" b="1"/>
            </a:lvl1pPr>
            <a:lvl2pPr marL="353278" indent="0">
              <a:buNone/>
              <a:defRPr sz="1545" b="1"/>
            </a:lvl2pPr>
            <a:lvl3pPr marL="706557" indent="0">
              <a:buNone/>
              <a:defRPr sz="1391" b="1"/>
            </a:lvl3pPr>
            <a:lvl4pPr marL="1059835" indent="0">
              <a:buNone/>
              <a:defRPr sz="1236" b="1"/>
            </a:lvl4pPr>
            <a:lvl5pPr marL="1413114" indent="0">
              <a:buNone/>
              <a:defRPr sz="1236" b="1"/>
            </a:lvl5pPr>
            <a:lvl6pPr marL="1766392" indent="0">
              <a:buNone/>
              <a:defRPr sz="1236" b="1"/>
            </a:lvl6pPr>
            <a:lvl7pPr marL="2119671" indent="0">
              <a:buNone/>
              <a:defRPr sz="1236" b="1"/>
            </a:lvl7pPr>
            <a:lvl8pPr marL="2472949" indent="0">
              <a:buNone/>
              <a:defRPr sz="1236" b="1"/>
            </a:lvl8pPr>
            <a:lvl9pPr marL="2826228" indent="0">
              <a:buNone/>
              <a:defRPr sz="1236"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89003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9898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113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473"/>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473"/>
            </a:lvl1pPr>
            <a:lvl2pPr>
              <a:defRPr sz="2164"/>
            </a:lvl2pPr>
            <a:lvl3pPr>
              <a:defRPr sz="1854"/>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236"/>
            </a:lvl1pPr>
            <a:lvl2pPr marL="353278" indent="0">
              <a:buNone/>
              <a:defRPr sz="1082"/>
            </a:lvl2pPr>
            <a:lvl3pPr marL="706557" indent="0">
              <a:buNone/>
              <a:defRPr sz="927"/>
            </a:lvl3pPr>
            <a:lvl4pPr marL="1059835" indent="0">
              <a:buNone/>
              <a:defRPr sz="773"/>
            </a:lvl4pPr>
            <a:lvl5pPr marL="1413114" indent="0">
              <a:buNone/>
              <a:defRPr sz="773"/>
            </a:lvl5pPr>
            <a:lvl6pPr marL="1766392" indent="0">
              <a:buNone/>
              <a:defRPr sz="773"/>
            </a:lvl6pPr>
            <a:lvl7pPr marL="2119671" indent="0">
              <a:buNone/>
              <a:defRPr sz="773"/>
            </a:lvl7pPr>
            <a:lvl8pPr marL="2472949" indent="0">
              <a:buNone/>
              <a:defRPr sz="773"/>
            </a:lvl8pPr>
            <a:lvl9pPr marL="2826228" indent="0">
              <a:buNone/>
              <a:defRPr sz="77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29155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473"/>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473"/>
            </a:lvl1pPr>
            <a:lvl2pPr marL="353278" indent="0">
              <a:buNone/>
              <a:defRPr sz="2164"/>
            </a:lvl2pPr>
            <a:lvl3pPr marL="706557" indent="0">
              <a:buNone/>
              <a:defRPr sz="1854"/>
            </a:lvl3pPr>
            <a:lvl4pPr marL="1059835" indent="0">
              <a:buNone/>
              <a:defRPr sz="1545"/>
            </a:lvl4pPr>
            <a:lvl5pPr marL="1413114" indent="0">
              <a:buNone/>
              <a:defRPr sz="1545"/>
            </a:lvl5pPr>
            <a:lvl6pPr marL="1766392" indent="0">
              <a:buNone/>
              <a:defRPr sz="1545"/>
            </a:lvl6pPr>
            <a:lvl7pPr marL="2119671" indent="0">
              <a:buNone/>
              <a:defRPr sz="1545"/>
            </a:lvl7pPr>
            <a:lvl8pPr marL="2472949" indent="0">
              <a:buNone/>
              <a:defRPr sz="1545"/>
            </a:lvl8pPr>
            <a:lvl9pPr marL="2826228" indent="0">
              <a:buNone/>
              <a:defRPr sz="1545"/>
            </a:lvl9pPr>
          </a:lstStyle>
          <a:p>
            <a:endParaRPr lang="en-US"/>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236"/>
            </a:lvl1pPr>
            <a:lvl2pPr marL="353278" indent="0">
              <a:buNone/>
              <a:defRPr sz="1082"/>
            </a:lvl2pPr>
            <a:lvl3pPr marL="706557" indent="0">
              <a:buNone/>
              <a:defRPr sz="927"/>
            </a:lvl3pPr>
            <a:lvl4pPr marL="1059835" indent="0">
              <a:buNone/>
              <a:defRPr sz="773"/>
            </a:lvl4pPr>
            <a:lvl5pPr marL="1413114" indent="0">
              <a:buNone/>
              <a:defRPr sz="773"/>
            </a:lvl5pPr>
            <a:lvl6pPr marL="1766392" indent="0">
              <a:buNone/>
              <a:defRPr sz="773"/>
            </a:lvl6pPr>
            <a:lvl7pPr marL="2119671" indent="0">
              <a:buNone/>
              <a:defRPr sz="773"/>
            </a:lvl7pPr>
            <a:lvl8pPr marL="2472949" indent="0">
              <a:buNone/>
              <a:defRPr sz="773"/>
            </a:lvl8pPr>
            <a:lvl9pPr marL="2826228" indent="0">
              <a:buNone/>
              <a:defRPr sz="77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1938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927">
                <a:solidFill>
                  <a:schemeClr val="tx1">
                    <a:tint val="75000"/>
                  </a:schemeClr>
                </a:solidFill>
              </a:defRPr>
            </a:lvl1pPr>
          </a:lstStyle>
          <a:p>
            <a:fld id="{C764DE79-268F-4C1A-8933-263129D2AF90}" type="datetimeFigureOut">
              <a:rPr lang="en-US" dirty="0"/>
              <a:t>2/20/2023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92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92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831166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portage.org.uk/northumberland-portage-service" TargetMode="External"/><Relationship Id="rId5" Type="http://schemas.openxmlformats.org/officeDocument/2006/relationships/hyperlink" Target="http://assets.publishing.service.gov.uk/government/uploads/system/uploads/attachment_data/file/758271/EYNFF_Operational_Guide_-_2019-20_Final.pdf"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hyperlink" Target="http://www.gov.uk/government/publications/energy-bills-support/energy-bills-support-factsheet-8-september-2022" TargetMode="External"/><Relationship Id="rId13" Type="http://schemas.openxmlformats.org/officeDocument/2006/relationships/image" Target="../media/image1.png"/><Relationship Id="rId3" Type="http://schemas.microsoft.com/office/2018/10/relationships/comments" Target="../comments/modernComment_140_1EAA025B.xml"/><Relationship Id="rId7" Type="http://schemas.openxmlformats.org/officeDocument/2006/relationships/hyperlink" Target="http://www.gov.uk/government/news/government-outlines-plans-to-help-cut-energy-bills-for-businesses" TargetMode="External"/><Relationship Id="rId12"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familyandchildcaretrust.org/childcare-survey-2021" TargetMode="External"/><Relationship Id="rId11" Type="http://schemas.openxmlformats.org/officeDocument/2006/relationships/hyperlink" Target="http://northumberland.gov.uk/Children/Family/Childcare/Early-years-education-%E2%80%93-free-entitlement.aspx" TargetMode="External"/><Relationship Id="rId5" Type="http://schemas.openxmlformats.org/officeDocument/2006/relationships/hyperlink" Target="http://northumberland365.sharepoint.com/:p:/r/sites/ED-EarlyYears/_layouts/15/Doc.aspx?sourcedoc=%7BD2251A47-DCBD-4922-98A3-91A4AFDE7A94%7D&amp;file=Report%20for%20Narrowing%20the%20Gap%20Champions%20Project%2021-22.pptx&amp;action=edit&amp;mobileredirect=true" TargetMode="External"/><Relationship Id="rId10" Type="http://schemas.openxmlformats.org/officeDocument/2006/relationships/hyperlink" Target="http://northumberland.gov.uk/NorthumberlandCountyCouncil/media/Child-Families/Families/Childcare/early-years-30-hrs.pdf" TargetMode="External"/><Relationship Id="rId4" Type="http://schemas.openxmlformats.org/officeDocument/2006/relationships/hyperlink" Target="http://www.gov.uk/government/publications/early-years-funding-2022-to-2023/early-years-entitlements-local-authority-funding-of-providers-operational-guide-2022-to-2023#disability-access-fund-daf" TargetMode="External"/><Relationship Id="rId9" Type="http://schemas.openxmlformats.org/officeDocument/2006/relationships/hyperlink" Target="https://www.childcarechoices.gov.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redkiteinnovations.co.uk/"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bankofengland.co.uk/monetary-policy-summary-and-minutes/2022/november-2022" TargetMode="Externa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0E_D8D91236.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18/10/relationships/comments" Target="../comments/modernComment_12F_CC698384.xml"/><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s://www.northumberland.gov.uk/Children/Northumberland-Local-Offer-SEND-0-to-25-years.aspx" TargetMode="External"/><Relationship Id="rId3" Type="http://schemas.openxmlformats.org/officeDocument/2006/relationships/image" Target="../media/image3.png"/><Relationship Id="rId7" Type="http://schemas.openxmlformats.org/officeDocument/2006/relationships/hyperlink" Target="https://www.legislation.gov.uk/ukpga/2014/6/contents/enacted"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legislation.gov.uk/ukpga/2016/5/enacted" TargetMode="External"/><Relationship Id="rId11" Type="http://schemas.openxmlformats.org/officeDocument/2006/relationships/hyperlink" Target="http://nomisweb.co.uk/" TargetMode="External"/><Relationship Id="rId5" Type="http://schemas.openxmlformats.org/officeDocument/2006/relationships/hyperlink" Target="https://www.legislation.gov.uk/ukpga/2006/21" TargetMode="External"/><Relationship Id="rId10" Type="http://schemas.openxmlformats.org/officeDocument/2006/relationships/hyperlink" Target="https://www.ons.gov.uk/census/maps/choropleth/population/household-composition/hh-family-composition-15a/single-family-household-lone-parent-family-with-dependent-children?lad=E06000057" TargetMode="External"/><Relationship Id="rId4" Type="http://schemas.openxmlformats.org/officeDocument/2006/relationships/image" Target="../media/image1.png"/><Relationship Id="rId9" Type="http://schemas.openxmlformats.org/officeDocument/2006/relationships/hyperlink" Target="http://explore-education-statistics.service.gov.uk/find-statistics/education-provision-children-under-5" TargetMode="Externa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12" Type="http://schemas.openxmlformats.org/officeDocument/2006/relationships/hyperlink" Target="http://nomisweb.co.uk"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hyperlink" Target="http://ons.gov.uk/census/maps/choropleth/population/household-composition/hh-family-composition-15a/single-family-household-lone-parent-family-with-dependent-children?lad=E06000057" TargetMode="External"/><Relationship Id="rId5" Type="http://schemas.openxmlformats.org/officeDocument/2006/relationships/diagramData" Target="../diagrams/data1.xml"/><Relationship Id="rId10" Type="http://schemas.openxmlformats.org/officeDocument/2006/relationships/hyperlink" Target="https://www.ons.gov.uk/visualisations/censuspopulationchange/E06000057/" TargetMode="External"/><Relationship Id="rId4" Type="http://schemas.openxmlformats.org/officeDocument/2006/relationships/image" Target="../media/image3.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explore-education-statistics.service.gov.uk/find-statistics/early-years-foundation-stage-profile-results/2021-22"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familyandchildcaretrust.org/childcare-survey-2021-0"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public.tableau.com/views/Dataview/Viewregionalperformanceovertime?:showVizHome=no" TargetMode="External"/><Relationship Id="rId5" Type="http://schemas.openxmlformats.org/officeDocument/2006/relationships/hyperlink" Target="http://explore-education-statistics.service.gov.uk/find-statistics/education-provision-children-under-5"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
        <p:cNvGrpSpPr/>
        <p:nvPr/>
      </p:nvGrpSpPr>
      <p:grpSpPr>
        <a:xfrm>
          <a:off x="0" y="0"/>
          <a:ext cx="0" cy="0"/>
          <a:chOff x="0" y="0"/>
          <a:chExt cx="0" cy="0"/>
        </a:xfrm>
      </p:grpSpPr>
      <p:sp>
        <p:nvSpPr>
          <p:cNvPr id="55" name="Google Shape;55;p13"/>
          <p:cNvSpPr txBox="1">
            <a:spLocks noGrp="1"/>
          </p:cNvSpPr>
          <p:nvPr>
            <p:ph type="ctrTitle"/>
          </p:nvPr>
        </p:nvSpPr>
        <p:spPr>
          <a:xfrm>
            <a:off x="-897" y="19771"/>
            <a:ext cx="7774789" cy="3065549"/>
          </a:xfrm>
          <a:prstGeom prst="rect">
            <a:avLst/>
          </a:prstGeom>
          <a:solidFill>
            <a:srgbClr val="113373"/>
          </a:solidFill>
          <a:ln>
            <a:solidFill>
              <a:srgbClr val="4472C4"/>
            </a:solid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57" name="Google Shape;57;p13"/>
          <p:cNvSpPr txBox="1"/>
          <p:nvPr/>
        </p:nvSpPr>
        <p:spPr>
          <a:xfrm>
            <a:off x="3915022" y="352000"/>
            <a:ext cx="3321594" cy="2659342"/>
          </a:xfrm>
          <a:prstGeom prst="rect">
            <a:avLst/>
          </a:prstGeom>
          <a:solidFill>
            <a:srgbClr val="113373"/>
          </a:solidFill>
          <a:ln>
            <a:noFill/>
          </a:ln>
        </p:spPr>
        <p:txBody>
          <a:bodyPr spcFirstLastPara="1" wrap="square" lIns="91425" tIns="91425" rIns="91425" bIns="91425" anchor="t" anchorCtr="0">
            <a:noAutofit/>
          </a:bodyPr>
          <a:lstStyle/>
          <a:p>
            <a:pPr algn="ctr"/>
            <a:r>
              <a:rPr lang="en" sz="5200">
                <a:solidFill>
                  <a:srgbClr val="FFFFFF"/>
                </a:solidFill>
                <a:latin typeface="Anton"/>
                <a:ea typeface="Anton"/>
                <a:cs typeface="Anton"/>
                <a:sym typeface="Anton"/>
              </a:rPr>
              <a:t>Childcare Sufficiency</a:t>
            </a:r>
            <a:endParaRPr lang="en" sz="5200">
              <a:solidFill>
                <a:srgbClr val="FFFFFF"/>
              </a:solidFill>
              <a:latin typeface="Anton"/>
              <a:ea typeface="Anton"/>
              <a:cs typeface="Anton"/>
            </a:endParaRPr>
          </a:p>
          <a:p>
            <a:pPr algn="ctr"/>
            <a:r>
              <a:rPr lang="en" sz="2400">
                <a:solidFill>
                  <a:srgbClr val="FFFFFF"/>
                </a:solidFill>
                <a:latin typeface="Anton"/>
                <a:ea typeface="Anton"/>
                <a:cs typeface="Anton"/>
                <a:sym typeface="Anton"/>
              </a:rPr>
              <a:t>Short Annual  Report</a:t>
            </a:r>
            <a:endParaRPr lang="en"/>
          </a:p>
          <a:p>
            <a:pPr algn="ctr"/>
            <a:r>
              <a:rPr lang="en" sz="2400">
                <a:solidFill>
                  <a:srgbClr val="FFFFFF"/>
                </a:solidFill>
                <a:latin typeface="Anton"/>
                <a:ea typeface="Anton"/>
                <a:cs typeface="Anton"/>
              </a:rPr>
              <a:t>2022-2023</a:t>
            </a:r>
          </a:p>
          <a:p>
            <a:pPr algn="r"/>
            <a:endParaRPr lang="en" sz="2400">
              <a:solidFill>
                <a:srgbClr val="FFFFFF"/>
              </a:solidFill>
              <a:latin typeface="Anton"/>
              <a:ea typeface="Anton"/>
              <a:cs typeface="Anton"/>
            </a:endParaRPr>
          </a:p>
        </p:txBody>
      </p:sp>
      <p:pic>
        <p:nvPicPr>
          <p:cNvPr id="59" name="Google Shape;59;p13"/>
          <p:cNvPicPr preferRelativeResize="0"/>
          <p:nvPr/>
        </p:nvPicPr>
        <p:blipFill rotWithShape="1">
          <a:blip r:embed="rId4">
            <a:clrChange>
              <a:clrFrom>
                <a:srgbClr val="FFFFFF"/>
              </a:clrFrom>
              <a:clrTo>
                <a:srgbClr val="FFFFFF">
                  <a:alpha val="0"/>
                </a:srgbClr>
              </a:clrTo>
            </a:clrChange>
            <a:alphaModFix amt="93000"/>
          </a:blip>
          <a:srcRect/>
          <a:stretch/>
        </p:blipFill>
        <p:spPr>
          <a:xfrm>
            <a:off x="236172" y="355543"/>
            <a:ext cx="2876715" cy="2387400"/>
          </a:xfrm>
          <a:prstGeom prst="rect">
            <a:avLst/>
          </a:prstGeom>
          <a:solidFill>
            <a:srgbClr val="F7F9FC"/>
          </a:solidFill>
          <a:ln>
            <a:noFill/>
          </a:ln>
        </p:spPr>
      </p:pic>
      <p:pic>
        <p:nvPicPr>
          <p:cNvPr id="2" name="Picture 4">
            <a:extLst>
              <a:ext uri="{FF2B5EF4-FFF2-40B4-BE49-F238E27FC236}">
                <a16:creationId xmlns:a16="http://schemas.microsoft.com/office/drawing/2014/main" id="{E4C7930B-A6EE-78C1-E912-5172DE4CDB7B}"/>
              </a:ext>
            </a:extLst>
          </p:cNvPr>
          <p:cNvPicPr>
            <a:picLocks noChangeAspect="1"/>
          </p:cNvPicPr>
          <p:nvPr/>
        </p:nvPicPr>
        <p:blipFill>
          <a:blip r:embed="rId5"/>
          <a:stretch>
            <a:fillRect/>
          </a:stretch>
        </p:blipFill>
        <p:spPr>
          <a:xfrm>
            <a:off x="-1859" y="3078620"/>
            <a:ext cx="7775781" cy="6082531"/>
          </a:xfrm>
          <a:prstGeom prst="rect">
            <a:avLst/>
          </a:prstGeom>
        </p:spPr>
      </p:pic>
      <p:sp>
        <p:nvSpPr>
          <p:cNvPr id="8" name="Rectangle 7">
            <a:extLst>
              <a:ext uri="{FF2B5EF4-FFF2-40B4-BE49-F238E27FC236}">
                <a16:creationId xmlns:a16="http://schemas.microsoft.com/office/drawing/2014/main" id="{74A154CD-0421-FBF7-6C13-6F1E878FF5F4}"/>
              </a:ext>
            </a:extLst>
          </p:cNvPr>
          <p:cNvSpPr/>
          <p:nvPr/>
        </p:nvSpPr>
        <p:spPr>
          <a:xfrm>
            <a:off x="-1676" y="9153053"/>
            <a:ext cx="7771868" cy="910519"/>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oogle Shape;330;p34" descr="Text&#10;&#10;Description automatically generated">
            <a:extLst>
              <a:ext uri="{FF2B5EF4-FFF2-40B4-BE49-F238E27FC236}">
                <a16:creationId xmlns:a16="http://schemas.microsoft.com/office/drawing/2014/main" id="{89513139-65A0-F574-8757-2949477D81EE}"/>
              </a:ext>
            </a:extLst>
          </p:cNvPr>
          <p:cNvPicPr preferRelativeResize="0"/>
          <p:nvPr/>
        </p:nvPicPr>
        <p:blipFill>
          <a:blip r:embed="rId6">
            <a:alphaModFix/>
          </a:blip>
          <a:stretch>
            <a:fillRect/>
          </a:stretch>
        </p:blipFill>
        <p:spPr>
          <a:xfrm>
            <a:off x="77278" y="9299350"/>
            <a:ext cx="3611063" cy="617386"/>
          </a:xfrm>
          <a:prstGeom prst="rect">
            <a:avLst/>
          </a:prstGeom>
          <a:noFill/>
          <a:ln>
            <a:noFill/>
          </a:ln>
        </p:spPr>
      </p:pic>
      <p:pic>
        <p:nvPicPr>
          <p:cNvPr id="11" name="Google Shape;77;p15" descr="A picture containing text&#10;&#10;Description automatically generated">
            <a:extLst>
              <a:ext uri="{FF2B5EF4-FFF2-40B4-BE49-F238E27FC236}">
                <a16:creationId xmlns:a16="http://schemas.microsoft.com/office/drawing/2014/main" id="{7B2D0324-DE73-6BAC-FBBA-E2AA3006F97C}"/>
              </a:ext>
            </a:extLst>
          </p:cNvPr>
          <p:cNvPicPr preferRelativeResize="0"/>
          <p:nvPr/>
        </p:nvPicPr>
        <p:blipFill rotWithShape="1">
          <a:blip r:embed="rId4">
            <a:clrChange>
              <a:clrFrom>
                <a:srgbClr val="FFFFFF"/>
              </a:clrFrom>
              <a:clrTo>
                <a:srgbClr val="FFFFFF">
                  <a:alpha val="0"/>
                </a:srgbClr>
              </a:clrTo>
            </a:clrChange>
            <a:alphaModFix amt="93000"/>
          </a:blip>
          <a:srcRect/>
          <a:stretch/>
        </p:blipFill>
        <p:spPr>
          <a:xfrm>
            <a:off x="6565395" y="9302823"/>
            <a:ext cx="1085100" cy="676500"/>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41388"/>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cs typeface="Amatic SC"/>
              </a:rPr>
              <a:t>Inclusion </a:t>
            </a:r>
            <a:endParaRPr lang="en-US"/>
          </a:p>
        </p:txBody>
      </p:sp>
      <p:sp>
        <p:nvSpPr>
          <p:cNvPr id="10" name="Google Shape;284;p33">
            <a:extLst>
              <a:ext uri="{FF2B5EF4-FFF2-40B4-BE49-F238E27FC236}">
                <a16:creationId xmlns:a16="http://schemas.microsoft.com/office/drawing/2014/main" id="{CC1D5F51-5689-44CF-A084-A0E3C1E22F7D}"/>
              </a:ext>
            </a:extLst>
          </p:cNvPr>
          <p:cNvSpPr txBox="1"/>
          <p:nvPr/>
        </p:nvSpPr>
        <p:spPr>
          <a:xfrm>
            <a:off x="2108" y="913920"/>
            <a:ext cx="7773320" cy="814965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GB">
              <a:solidFill>
                <a:schemeClr val="dk1"/>
              </a:solidFill>
            </a:endParaRPr>
          </a:p>
          <a:p>
            <a:endParaRPr lang="en-GB" b="0" i="0">
              <a:solidFill>
                <a:srgbClr val="000000"/>
              </a:solidFill>
              <a:ea typeface="Arial"/>
              <a:cs typeface="Arial"/>
            </a:endParaRPr>
          </a:p>
          <a:p>
            <a:pPr algn="l" rtl="0"/>
            <a:endParaRPr lang="en-GB"/>
          </a:p>
          <a:p>
            <a:pPr algn="l" rtl="0"/>
            <a:endParaRPr lang="en-GB" sz="1200">
              <a:solidFill>
                <a:schemeClr val="dk1"/>
              </a:solidFill>
              <a:latin typeface="Abadi"/>
              <a:ea typeface="Segoe UI"/>
            </a:endParaRPr>
          </a:p>
        </p:txBody>
      </p:sp>
      <p:sp>
        <p:nvSpPr>
          <p:cNvPr id="5" name="Rectangle 4">
            <a:extLst>
              <a:ext uri="{FF2B5EF4-FFF2-40B4-BE49-F238E27FC236}">
                <a16:creationId xmlns:a16="http://schemas.microsoft.com/office/drawing/2014/main" id="{F602A024-11DD-C2B6-C551-89976878396B}"/>
              </a:ext>
            </a:extLst>
          </p:cNvPr>
          <p:cNvSpPr/>
          <p:nvPr/>
        </p:nvSpPr>
        <p:spPr>
          <a:xfrm>
            <a:off x="293" y="9009005"/>
            <a:ext cx="7771868" cy="1052586"/>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oogle Shape;330;p34" descr="Text&#10;&#10;Description automatically generated">
            <a:extLst>
              <a:ext uri="{FF2B5EF4-FFF2-40B4-BE49-F238E27FC236}">
                <a16:creationId xmlns:a16="http://schemas.microsoft.com/office/drawing/2014/main" id="{EF58CF0B-832A-7D3C-43D4-24B311CF836C}"/>
              </a:ext>
            </a:extLst>
          </p:cNvPr>
          <p:cNvPicPr preferRelativeResize="0"/>
          <p:nvPr/>
        </p:nvPicPr>
        <p:blipFill>
          <a:blip r:embed="rId3">
            <a:alphaModFix/>
          </a:blip>
          <a:stretch>
            <a:fillRect/>
          </a:stretch>
        </p:blipFill>
        <p:spPr>
          <a:xfrm>
            <a:off x="136834" y="9205053"/>
            <a:ext cx="3611063" cy="617386"/>
          </a:xfrm>
          <a:prstGeom prst="rect">
            <a:avLst/>
          </a:prstGeom>
          <a:noFill/>
          <a:ln>
            <a:noFill/>
          </a:ln>
        </p:spPr>
      </p:pic>
      <p:pic>
        <p:nvPicPr>
          <p:cNvPr id="11" name="Google Shape;77;p15">
            <a:extLst>
              <a:ext uri="{FF2B5EF4-FFF2-40B4-BE49-F238E27FC236}">
                <a16:creationId xmlns:a16="http://schemas.microsoft.com/office/drawing/2014/main" id="{56244E98-A669-27EA-C8E2-72EAF687B737}"/>
              </a:ext>
            </a:extLst>
          </p:cNvPr>
          <p:cNvPicPr preferRelativeResize="0"/>
          <p:nvPr/>
        </p:nvPicPr>
        <p:blipFill rotWithShape="1">
          <a:blip r:embed="rId4">
            <a:clrChange>
              <a:clrFrom>
                <a:srgbClr val="FFFFFF"/>
              </a:clrFrom>
              <a:clrTo>
                <a:srgbClr val="FFFFFF">
                  <a:alpha val="0"/>
                </a:srgbClr>
              </a:clrTo>
            </a:clrChange>
            <a:alphaModFix amt="93000"/>
          </a:blip>
          <a:srcRect/>
          <a:stretch/>
        </p:blipFill>
        <p:spPr>
          <a:xfrm>
            <a:off x="6523384" y="9210394"/>
            <a:ext cx="1085100" cy="676500"/>
          </a:xfrm>
          <a:prstGeom prst="rect">
            <a:avLst/>
          </a:prstGeom>
          <a:noFill/>
          <a:ln>
            <a:noFill/>
          </a:ln>
        </p:spPr>
      </p:pic>
      <p:graphicFrame>
        <p:nvGraphicFramePr>
          <p:cNvPr id="4" name="Table 5">
            <a:extLst>
              <a:ext uri="{FF2B5EF4-FFF2-40B4-BE49-F238E27FC236}">
                <a16:creationId xmlns:a16="http://schemas.microsoft.com/office/drawing/2014/main" id="{201EDCD6-AF76-CF53-2B1E-25D311C847CA}"/>
              </a:ext>
            </a:extLst>
          </p:cNvPr>
          <p:cNvGraphicFramePr>
            <a:graphicFrameLocks noGrp="1"/>
          </p:cNvGraphicFramePr>
          <p:nvPr>
            <p:extLst>
              <p:ext uri="{D42A27DB-BD31-4B8C-83A1-F6EECF244321}">
                <p14:modId xmlns:p14="http://schemas.microsoft.com/office/powerpoint/2010/main" val="2840890907"/>
              </p:ext>
            </p:extLst>
          </p:nvPr>
        </p:nvGraphicFramePr>
        <p:xfrm>
          <a:off x="109912" y="958691"/>
          <a:ext cx="3749040" cy="8082081"/>
        </p:xfrm>
        <a:graphic>
          <a:graphicData uri="http://schemas.openxmlformats.org/drawingml/2006/table">
            <a:tbl>
              <a:tblPr firstRow="1" bandRow="1">
                <a:tableStyleId>{04351514-D9BE-45B5-A1DB-013519CEC90B}</a:tableStyleId>
              </a:tblPr>
              <a:tblGrid>
                <a:gridCol w="3749040">
                  <a:extLst>
                    <a:ext uri="{9D8B030D-6E8A-4147-A177-3AD203B41FA5}">
                      <a16:colId xmlns:a16="http://schemas.microsoft.com/office/drawing/2014/main" val="2579453308"/>
                    </a:ext>
                  </a:extLst>
                </a:gridCol>
              </a:tblGrid>
              <a:tr h="8082081">
                <a:tc>
                  <a:txBody>
                    <a:bodyPr/>
                    <a:lstStyle/>
                    <a:p>
                      <a:pPr marL="139700" marR="0" lvl="0" indent="0" algn="l">
                        <a:lnSpc>
                          <a:spcPct val="100000"/>
                        </a:lnSpc>
                        <a:spcBef>
                          <a:spcPts val="0"/>
                        </a:spcBef>
                        <a:spcAft>
                          <a:spcPts val="0"/>
                        </a:spcAft>
                        <a:buNone/>
                      </a:pPr>
                      <a:endParaRPr lang="en-GB" sz="1400" b="0" i="0" u="none" strike="noStrike" noProof="0"/>
                    </a:p>
                    <a:p>
                      <a:pPr marL="139700" marR="0" lvl="0" indent="0" algn="l">
                        <a:lnSpc>
                          <a:spcPct val="100000"/>
                        </a:lnSpc>
                        <a:spcBef>
                          <a:spcPts val="0"/>
                        </a:spcBef>
                        <a:spcAft>
                          <a:spcPts val="0"/>
                        </a:spcAft>
                        <a:buNone/>
                      </a:pPr>
                      <a:endParaRPr lang="en-GB" sz="1400" b="0" i="0" u="none" strike="noStrike" noProof="0"/>
                    </a:p>
                    <a:p>
                      <a:pPr marL="139700" marR="0" lvl="0" indent="0" algn="l">
                        <a:lnSpc>
                          <a:spcPct val="100000"/>
                        </a:lnSpc>
                        <a:spcBef>
                          <a:spcPts val="0"/>
                        </a:spcBef>
                        <a:spcAft>
                          <a:spcPts val="0"/>
                        </a:spcAft>
                        <a:buNone/>
                      </a:pPr>
                      <a:endParaRPr lang="en-GB" sz="1400" b="0" i="0" u="none" strike="noStrike" noProof="0"/>
                    </a:p>
                    <a:p>
                      <a:pPr marL="139700" marR="0" lvl="0" indent="0" algn="l">
                        <a:lnSpc>
                          <a:spcPct val="100000"/>
                        </a:lnSpc>
                        <a:spcBef>
                          <a:spcPts val="0"/>
                        </a:spcBef>
                        <a:spcAft>
                          <a:spcPts val="0"/>
                        </a:spcAft>
                        <a:buNone/>
                      </a:pPr>
                      <a:r>
                        <a:rPr lang="en-GB" sz="1400" b="0" i="0" u="none" strike="noStrike" noProof="0" dirty="0"/>
                        <a:t>Local Authorities are required by law to have SEN </a:t>
                      </a:r>
                      <a:r>
                        <a:rPr lang="en-GB" sz="1400" b="0" i="0" u="none" strike="noStrike" noProof="0" dirty="0">
                          <a:latin typeface="Arial"/>
                          <a:hlinkClick r:id="rId5"/>
                        </a:rPr>
                        <a:t>Inclusion Funds </a:t>
                      </a:r>
                      <a:r>
                        <a:rPr lang="en-GB" sz="1400" b="0" i="0" u="none" strike="noStrike" noProof="0" dirty="0">
                          <a:latin typeface="Arial"/>
                        </a:rPr>
                        <a:t> for all three and </a:t>
                      </a:r>
                      <a:r>
                        <a:rPr lang="en-GB" sz="1400" b="0" i="0" u="none" strike="noStrike" noProof="0" dirty="0"/>
                        <a:t>four year olds with special educational needs (SEN) who are taking up their free entitlements, regardless of the number of hours taken.</a:t>
                      </a:r>
                      <a:endParaRPr lang="en-US" sz="1400" b="0" i="0" u="none" strike="noStrike" noProof="0" dirty="0"/>
                    </a:p>
                    <a:p>
                      <a:pPr marL="139700" marR="0" lvl="0" indent="0" algn="l">
                        <a:lnSpc>
                          <a:spcPct val="100000"/>
                        </a:lnSpc>
                        <a:spcBef>
                          <a:spcPts val="0"/>
                        </a:spcBef>
                        <a:spcAft>
                          <a:spcPts val="0"/>
                        </a:spcAft>
                        <a:buNone/>
                      </a:pPr>
                      <a:endParaRPr lang="en-GB" sz="1400" b="0" i="0" u="none" strike="noStrike" noProof="0"/>
                    </a:p>
                    <a:p>
                      <a:pPr marL="139700" marR="0" lvl="0" indent="0" algn="l">
                        <a:lnSpc>
                          <a:spcPct val="100000"/>
                        </a:lnSpc>
                        <a:spcBef>
                          <a:spcPts val="0"/>
                        </a:spcBef>
                        <a:spcAft>
                          <a:spcPts val="0"/>
                        </a:spcAft>
                        <a:buNone/>
                      </a:pPr>
                      <a:r>
                        <a:rPr lang="en-GB" sz="1400" b="0" i="0" u="none" strike="noStrike" noProof="0" dirty="0"/>
                        <a:t>These funds are intended to support local authorities to work with providers to address the needs of individual children with SEN.  This fund will also support local authorities to undertake their responsibilities to strategically commission SEN services as required under the Children and Families Act 2014.</a:t>
                      </a:r>
                    </a:p>
                    <a:p>
                      <a:pPr marL="139700" marR="0" lvl="0" indent="0" algn="l">
                        <a:lnSpc>
                          <a:spcPct val="100000"/>
                        </a:lnSpc>
                        <a:spcBef>
                          <a:spcPts val="0"/>
                        </a:spcBef>
                        <a:spcAft>
                          <a:spcPts val="0"/>
                        </a:spcAft>
                        <a:buNone/>
                      </a:pPr>
                      <a:endParaRPr lang="en-GB" sz="1400" b="0" i="0" u="none" strike="noStrike" noProof="0"/>
                    </a:p>
                    <a:p>
                      <a:pPr marL="139700" marR="0" lvl="0" indent="0" algn="l">
                        <a:lnSpc>
                          <a:spcPct val="100000"/>
                        </a:lnSpc>
                        <a:spcBef>
                          <a:spcPts val="0"/>
                        </a:spcBef>
                        <a:spcAft>
                          <a:spcPts val="0"/>
                        </a:spcAft>
                        <a:buNone/>
                      </a:pPr>
                      <a:r>
                        <a:rPr lang="en-GB" sz="1400" b="0" i="0" u="none" strike="noStrike" noProof="0" dirty="0"/>
                        <a:t>Northumberland, although not a statutory duty, extend this support to include funded two year olds as well as three and four year olds as part of our commitment to early intervention and to enable early years providers to meet the needs of individual children with low level emerging SEN needs.  Locally, funding is accessed through EYSTAR, Short Term Additional Resource.</a:t>
                      </a:r>
                    </a:p>
                    <a:p>
                      <a:pPr marL="139700" marR="0" lvl="0" indent="0" algn="l">
                        <a:lnSpc>
                          <a:spcPct val="100000"/>
                        </a:lnSpc>
                        <a:spcBef>
                          <a:spcPts val="0"/>
                        </a:spcBef>
                        <a:spcAft>
                          <a:spcPts val="0"/>
                        </a:spcAft>
                        <a:buNone/>
                      </a:pPr>
                      <a:endParaRPr lang="en-GB" sz="1400" b="0" i="0" u="none" strike="noStrike" noProof="0"/>
                    </a:p>
                    <a:p>
                      <a:pPr marL="139700" marR="0" lvl="0" indent="0" algn="l">
                        <a:lnSpc>
                          <a:spcPct val="100000"/>
                        </a:lnSpc>
                        <a:spcBef>
                          <a:spcPts val="0"/>
                        </a:spcBef>
                        <a:spcAft>
                          <a:spcPts val="0"/>
                        </a:spcAft>
                        <a:buNone/>
                      </a:pPr>
                      <a:r>
                        <a:rPr lang="en-GB" sz="1400" b="0" i="0" u="none" strike="noStrike" noProof="0" dirty="0"/>
                        <a:t>Between </a:t>
                      </a:r>
                      <a:r>
                        <a:rPr lang="en-GB" sz="1400" b="1" i="0" u="none" strike="noStrike" noProof="0" dirty="0"/>
                        <a:t>September 2021</a:t>
                      </a:r>
                      <a:r>
                        <a:rPr lang="en-GB" sz="1400" b="0" i="0" u="none" strike="noStrike" noProof="0" dirty="0"/>
                        <a:t> and </a:t>
                      </a:r>
                      <a:r>
                        <a:rPr lang="en-GB" sz="1400" b="1" i="0" u="none" strike="noStrike" noProof="0" dirty="0"/>
                        <a:t>August 2022</a:t>
                      </a:r>
                      <a:r>
                        <a:rPr lang="en-GB" sz="1400" b="0" i="0" u="none" strike="noStrike" noProof="0" dirty="0"/>
                        <a:t>, Northumberland received </a:t>
                      </a:r>
                      <a:r>
                        <a:rPr lang="en-GB" sz="1400" b="1" i="0" u="none" strike="noStrike" noProof="0" dirty="0"/>
                        <a:t>302</a:t>
                      </a:r>
                      <a:r>
                        <a:rPr lang="en-GB" sz="1400" b="0" i="0" u="none" strike="noStrike" noProof="0" dirty="0"/>
                        <a:t> requests for inclusion support in comparison to </a:t>
                      </a:r>
                      <a:r>
                        <a:rPr lang="en-GB" sz="1400" b="1" i="0" u="none" strike="noStrike" noProof="0" dirty="0"/>
                        <a:t>223</a:t>
                      </a:r>
                      <a:r>
                        <a:rPr lang="en-GB" sz="1400" b="0" i="0" u="none" strike="noStrike" noProof="0" dirty="0"/>
                        <a:t> the previous year.</a:t>
                      </a:r>
                    </a:p>
                  </a:txBody>
                  <a:tcPr/>
                </a:tc>
                <a:extLst>
                  <a:ext uri="{0D108BD9-81ED-4DB2-BD59-A6C34878D82A}">
                    <a16:rowId xmlns:a16="http://schemas.microsoft.com/office/drawing/2014/main" val="532150642"/>
                  </a:ext>
                </a:extLst>
              </a:tr>
            </a:tbl>
          </a:graphicData>
        </a:graphic>
      </p:graphicFrame>
      <p:graphicFrame>
        <p:nvGraphicFramePr>
          <p:cNvPr id="3" name="Table 7">
            <a:extLst>
              <a:ext uri="{FF2B5EF4-FFF2-40B4-BE49-F238E27FC236}">
                <a16:creationId xmlns:a16="http://schemas.microsoft.com/office/drawing/2014/main" id="{7ABD8DC2-895F-7A6D-D6F3-6DC00732D185}"/>
              </a:ext>
            </a:extLst>
          </p:cNvPr>
          <p:cNvGraphicFramePr>
            <a:graphicFrameLocks noGrp="1"/>
          </p:cNvGraphicFramePr>
          <p:nvPr>
            <p:extLst>
              <p:ext uri="{D42A27DB-BD31-4B8C-83A1-F6EECF244321}">
                <p14:modId xmlns:p14="http://schemas.microsoft.com/office/powerpoint/2010/main" val="3258549765"/>
              </p:ext>
            </p:extLst>
          </p:nvPr>
        </p:nvGraphicFramePr>
        <p:xfrm>
          <a:off x="4003963" y="958691"/>
          <a:ext cx="3695394" cy="8060450"/>
        </p:xfrm>
        <a:graphic>
          <a:graphicData uri="http://schemas.openxmlformats.org/drawingml/2006/table">
            <a:tbl>
              <a:tblPr firstRow="1" bandRow="1">
                <a:tableStyleId>{04351514-D9BE-45B5-A1DB-013519CEC90B}</a:tableStyleId>
              </a:tblPr>
              <a:tblGrid>
                <a:gridCol w="3695394">
                  <a:extLst>
                    <a:ext uri="{9D8B030D-6E8A-4147-A177-3AD203B41FA5}">
                      <a16:colId xmlns:a16="http://schemas.microsoft.com/office/drawing/2014/main" val="4272759004"/>
                    </a:ext>
                  </a:extLst>
                </a:gridCol>
              </a:tblGrid>
              <a:tr h="8060450">
                <a:tc>
                  <a:txBody>
                    <a:bodyPr/>
                    <a:lstStyle/>
                    <a:p>
                      <a:pPr marL="139700" marR="0" lvl="0" indent="0" algn="l">
                        <a:lnSpc>
                          <a:spcPct val="100000"/>
                        </a:lnSpc>
                        <a:spcBef>
                          <a:spcPts val="0"/>
                        </a:spcBef>
                        <a:spcAft>
                          <a:spcPts val="0"/>
                        </a:spcAft>
                        <a:buNone/>
                      </a:pPr>
                      <a:endParaRPr lang="en-GB" sz="1400" b="0" i="0" u="none" strike="noStrike" noProof="0">
                        <a:latin typeface="Arial"/>
                      </a:endParaRPr>
                    </a:p>
                    <a:p>
                      <a:pPr marL="139700" marR="0" lvl="0" indent="0" algn="l">
                        <a:lnSpc>
                          <a:spcPct val="100000"/>
                        </a:lnSpc>
                        <a:spcBef>
                          <a:spcPts val="0"/>
                        </a:spcBef>
                        <a:spcAft>
                          <a:spcPts val="0"/>
                        </a:spcAft>
                        <a:buNone/>
                      </a:pPr>
                      <a:r>
                        <a:rPr lang="en-GB" sz="1400" b="0" i="0" u="none" strike="noStrike" noProof="0" dirty="0">
                          <a:latin typeface="Arial"/>
                        </a:rPr>
                        <a:t>A high percentage of children requiring additional support already had Speech and Language involvement and many had access to </a:t>
                      </a:r>
                      <a:r>
                        <a:rPr lang="en-GB" sz="1400" b="0" i="0" u="none" strike="noStrike" noProof="0" dirty="0">
                          <a:latin typeface="Arial"/>
                          <a:hlinkClick r:id="rId6"/>
                        </a:rPr>
                        <a:t>Northumberland Portage Service</a:t>
                      </a:r>
                      <a:endParaRPr lang="en-GB" sz="1400" b="0" i="0" u="none" strike="noStrike" noProof="0">
                        <a:latin typeface="Arial"/>
                      </a:endParaRPr>
                    </a:p>
                    <a:p>
                      <a:pPr marL="139700" marR="0" lvl="0" indent="0" algn="l">
                        <a:lnSpc>
                          <a:spcPct val="100000"/>
                        </a:lnSpc>
                        <a:spcBef>
                          <a:spcPts val="0"/>
                        </a:spcBef>
                        <a:spcAft>
                          <a:spcPts val="0"/>
                        </a:spcAft>
                        <a:buNone/>
                      </a:pPr>
                      <a:r>
                        <a:rPr lang="en-GB" sz="1400" b="0" i="0" u="none" strike="noStrike" noProof="0" dirty="0">
                          <a:latin typeface="Arial"/>
                        </a:rPr>
                        <a:t>also. </a:t>
                      </a:r>
                      <a:endParaRPr lang="en-US" sz="1400" b="0" i="0" u="none" strike="noStrike" noProof="0" dirty="0">
                        <a:latin typeface="Arial"/>
                      </a:endParaRPr>
                    </a:p>
                    <a:p>
                      <a:pPr marL="285750" marR="0" lvl="0" indent="-285750" algn="l">
                        <a:lnSpc>
                          <a:spcPct val="100000"/>
                        </a:lnSpc>
                        <a:spcBef>
                          <a:spcPts val="0"/>
                        </a:spcBef>
                        <a:spcAft>
                          <a:spcPts val="0"/>
                        </a:spcAft>
                        <a:buFont typeface="Arial"/>
                        <a:buChar char="•"/>
                      </a:pPr>
                      <a:endParaRPr lang="en-GB" sz="1400" b="0" i="0" u="none" strike="noStrike" noProof="0">
                        <a:latin typeface="Arial"/>
                      </a:endParaRPr>
                    </a:p>
                    <a:p>
                      <a:pPr marL="139700" marR="0" lvl="0" indent="0" algn="l">
                        <a:lnSpc>
                          <a:spcPct val="100000"/>
                        </a:lnSpc>
                        <a:spcBef>
                          <a:spcPts val="0"/>
                        </a:spcBef>
                        <a:spcAft>
                          <a:spcPts val="0"/>
                        </a:spcAft>
                        <a:buNone/>
                      </a:pPr>
                      <a:r>
                        <a:rPr lang="en-GB" sz="1400" b="1" i="0" u="sng" strike="noStrike" noProof="0" dirty="0">
                          <a:solidFill>
                            <a:srgbClr val="000000"/>
                          </a:solidFill>
                          <a:latin typeface="Arial"/>
                        </a:rPr>
                        <a:t>Two Year Olds</a:t>
                      </a:r>
                      <a:r>
                        <a:rPr lang="en-GB" sz="1400" b="1" i="0" u="none" strike="noStrike" noProof="0" dirty="0">
                          <a:solidFill>
                            <a:srgbClr val="000000"/>
                          </a:solidFill>
                          <a:latin typeface="Arial"/>
                        </a:rPr>
                        <a:t> </a:t>
                      </a:r>
                      <a:endParaRPr lang="en-GB" sz="1400" b="0" i="0" u="none" strike="noStrike" noProof="0" dirty="0">
                        <a:latin typeface="Arial"/>
                      </a:endParaRPr>
                    </a:p>
                    <a:p>
                      <a:pPr marL="139700" marR="0" lvl="0" indent="0" algn="l">
                        <a:lnSpc>
                          <a:spcPct val="100000"/>
                        </a:lnSpc>
                        <a:spcBef>
                          <a:spcPts val="0"/>
                        </a:spcBef>
                        <a:spcAft>
                          <a:spcPts val="0"/>
                        </a:spcAft>
                        <a:buNone/>
                      </a:pPr>
                      <a:endParaRPr lang="en-GB" sz="1400" b="1" i="0" u="none" strike="noStrike" noProof="0">
                        <a:solidFill>
                          <a:srgbClr val="000000"/>
                        </a:solidFill>
                        <a:latin typeface="Arial"/>
                      </a:endParaRPr>
                    </a:p>
                    <a:p>
                      <a:pPr marL="139700" marR="0" lvl="0" indent="0" algn="l">
                        <a:lnSpc>
                          <a:spcPct val="100000"/>
                        </a:lnSpc>
                        <a:spcBef>
                          <a:spcPts val="0"/>
                        </a:spcBef>
                        <a:spcAft>
                          <a:spcPts val="0"/>
                        </a:spcAft>
                        <a:buNone/>
                      </a:pPr>
                      <a:r>
                        <a:rPr lang="en-GB" sz="1400" b="0" i="0" u="none" strike="noStrike" noProof="0" dirty="0">
                          <a:solidFill>
                            <a:srgbClr val="000000"/>
                          </a:solidFill>
                          <a:latin typeface="Arial"/>
                        </a:rPr>
                        <a:t>In summer term 2022, </a:t>
                      </a:r>
                      <a:r>
                        <a:rPr lang="en-GB" sz="1400" b="1" i="0" u="none" strike="noStrike" noProof="0" dirty="0">
                          <a:solidFill>
                            <a:srgbClr val="000000"/>
                          </a:solidFill>
                          <a:latin typeface="Arial"/>
                        </a:rPr>
                        <a:t>762</a:t>
                      </a:r>
                      <a:r>
                        <a:rPr lang="en-GB" sz="1400" b="0" i="0" u="none" strike="noStrike" noProof="0" dirty="0">
                          <a:solidFill>
                            <a:srgbClr val="000000"/>
                          </a:solidFill>
                          <a:latin typeface="Arial"/>
                        </a:rPr>
                        <a:t> children accessed the two year old offer which is </a:t>
                      </a:r>
                      <a:r>
                        <a:rPr lang="en-GB" sz="1400" b="1" i="0" u="none" strike="noStrike" noProof="0" dirty="0">
                          <a:solidFill>
                            <a:srgbClr val="000000"/>
                          </a:solidFill>
                          <a:latin typeface="Arial"/>
                        </a:rPr>
                        <a:t>93%</a:t>
                      </a:r>
                      <a:r>
                        <a:rPr lang="en-GB" sz="1400" b="0" i="0" u="none" strike="noStrike" noProof="0" dirty="0">
                          <a:solidFill>
                            <a:srgbClr val="000000"/>
                          </a:solidFill>
                          <a:latin typeface="Arial"/>
                        </a:rPr>
                        <a:t> of eligible children.  Of these, </a:t>
                      </a:r>
                      <a:r>
                        <a:rPr lang="en-GB" sz="1400" b="1" i="0" u="none" strike="noStrike" noProof="0" dirty="0">
                          <a:solidFill>
                            <a:srgbClr val="000000"/>
                          </a:solidFill>
                          <a:latin typeface="Arial"/>
                        </a:rPr>
                        <a:t>20</a:t>
                      </a:r>
                      <a:r>
                        <a:rPr lang="en-GB" sz="1400" b="0" i="0" u="none" strike="noStrike" noProof="0" dirty="0">
                          <a:solidFill>
                            <a:srgbClr val="000000"/>
                          </a:solidFill>
                          <a:latin typeface="Arial"/>
                        </a:rPr>
                        <a:t> (</a:t>
                      </a:r>
                      <a:r>
                        <a:rPr lang="en-GB" sz="1400" b="1" i="0" u="none" strike="noStrike" noProof="0" dirty="0">
                          <a:solidFill>
                            <a:srgbClr val="000000"/>
                          </a:solidFill>
                          <a:latin typeface="Arial"/>
                        </a:rPr>
                        <a:t>3%</a:t>
                      </a:r>
                      <a:r>
                        <a:rPr lang="en-GB" sz="1400" b="0" i="0" u="none" strike="noStrike" noProof="0" dirty="0">
                          <a:solidFill>
                            <a:srgbClr val="000000"/>
                          </a:solidFill>
                          <a:latin typeface="Arial"/>
                        </a:rPr>
                        <a:t>) received SEN support via the Inclusion Fund.  No two year olds received funding via EHCP.</a:t>
                      </a:r>
                    </a:p>
                    <a:p>
                      <a:pPr marL="285750" marR="0" lvl="0" indent="-285750" algn="l">
                        <a:lnSpc>
                          <a:spcPct val="100000"/>
                        </a:lnSpc>
                        <a:spcBef>
                          <a:spcPts val="0"/>
                        </a:spcBef>
                        <a:spcAft>
                          <a:spcPts val="0"/>
                        </a:spcAft>
                        <a:buFont typeface="Arial"/>
                        <a:buChar char="•"/>
                      </a:pPr>
                      <a:endParaRPr lang="en-GB" sz="1400" b="0" i="0" u="none" strike="noStrike" noProof="0">
                        <a:latin typeface="Arial"/>
                      </a:endParaRPr>
                    </a:p>
                    <a:p>
                      <a:pPr marL="139700" marR="0" lvl="0" indent="0" algn="l">
                        <a:lnSpc>
                          <a:spcPct val="100000"/>
                        </a:lnSpc>
                        <a:spcBef>
                          <a:spcPts val="0"/>
                        </a:spcBef>
                        <a:spcAft>
                          <a:spcPts val="0"/>
                        </a:spcAft>
                        <a:buNone/>
                      </a:pPr>
                      <a:r>
                        <a:rPr lang="en-GB" sz="1400" b="1" i="0" u="sng" strike="noStrike" noProof="0" dirty="0">
                          <a:solidFill>
                            <a:srgbClr val="000000"/>
                          </a:solidFill>
                          <a:latin typeface="Arial"/>
                        </a:rPr>
                        <a:t>Three and Four Year Olds</a:t>
                      </a:r>
                      <a:endParaRPr lang="en-US" sz="1400" b="0" i="0" u="sng" strike="noStrike" noProof="0" dirty="0">
                        <a:latin typeface="Arial"/>
                      </a:endParaRPr>
                    </a:p>
                    <a:p>
                      <a:pPr marL="139700" marR="0" lvl="0" indent="0" algn="l">
                        <a:lnSpc>
                          <a:spcPct val="100000"/>
                        </a:lnSpc>
                        <a:spcBef>
                          <a:spcPts val="0"/>
                        </a:spcBef>
                        <a:spcAft>
                          <a:spcPts val="0"/>
                        </a:spcAft>
                        <a:buNone/>
                      </a:pPr>
                      <a:endParaRPr lang="en-GB" sz="1400" b="1" i="0" u="sng" strike="noStrike" noProof="0">
                        <a:solidFill>
                          <a:srgbClr val="000000"/>
                        </a:solidFill>
                        <a:latin typeface="Arial"/>
                      </a:endParaRPr>
                    </a:p>
                    <a:p>
                      <a:pPr marL="139700" marR="0" lvl="0" indent="0" algn="l">
                        <a:lnSpc>
                          <a:spcPct val="100000"/>
                        </a:lnSpc>
                        <a:spcBef>
                          <a:spcPts val="0"/>
                        </a:spcBef>
                        <a:spcAft>
                          <a:spcPts val="0"/>
                        </a:spcAft>
                        <a:buNone/>
                      </a:pPr>
                      <a:r>
                        <a:rPr lang="en-GB" sz="1400" b="0" i="0" u="none" strike="noStrike" noProof="0" dirty="0">
                          <a:solidFill>
                            <a:srgbClr val="000000"/>
                          </a:solidFill>
                          <a:latin typeface="Arial"/>
                        </a:rPr>
                        <a:t>In summer term 2022, </a:t>
                      </a:r>
                      <a:r>
                        <a:rPr lang="en-GB" sz="1400" b="1" i="0" u="none" strike="noStrike" noProof="0" dirty="0">
                          <a:solidFill>
                            <a:srgbClr val="000000"/>
                          </a:solidFill>
                          <a:latin typeface="Arial"/>
                        </a:rPr>
                        <a:t>84</a:t>
                      </a:r>
                      <a:r>
                        <a:rPr lang="en-GB" sz="1400" b="0" i="0" u="none" strike="noStrike" noProof="0" dirty="0">
                          <a:solidFill>
                            <a:srgbClr val="000000"/>
                          </a:solidFill>
                          <a:latin typeface="Arial"/>
                        </a:rPr>
                        <a:t> (</a:t>
                      </a:r>
                      <a:r>
                        <a:rPr lang="en-GB" sz="1400" b="1" i="0" u="none" strike="noStrike" noProof="0" dirty="0">
                          <a:solidFill>
                            <a:srgbClr val="000000"/>
                          </a:solidFill>
                          <a:latin typeface="Arial"/>
                        </a:rPr>
                        <a:t>2%</a:t>
                      </a:r>
                      <a:r>
                        <a:rPr lang="en-GB" sz="1400" b="0" i="0" u="none" strike="noStrike" noProof="0" dirty="0">
                          <a:solidFill>
                            <a:srgbClr val="000000"/>
                          </a:solidFill>
                          <a:latin typeface="Arial"/>
                        </a:rPr>
                        <a:t>) children out of </a:t>
                      </a:r>
                      <a:r>
                        <a:rPr lang="en-GB" sz="1400" b="1" i="0" u="none" strike="noStrike" noProof="0" dirty="0">
                          <a:solidFill>
                            <a:srgbClr val="000000"/>
                          </a:solidFill>
                          <a:latin typeface="Arial"/>
                        </a:rPr>
                        <a:t>4781</a:t>
                      </a:r>
                      <a:r>
                        <a:rPr lang="en-GB" sz="1400" b="0" i="0" u="none" strike="noStrike" noProof="0" dirty="0">
                          <a:solidFill>
                            <a:srgbClr val="000000"/>
                          </a:solidFill>
                          <a:latin typeface="Arial"/>
                        </a:rPr>
                        <a:t> children taking up their entitlement had an EHCP and </a:t>
                      </a:r>
                      <a:r>
                        <a:rPr lang="en-GB" sz="1400" b="1" i="0" u="none" strike="noStrike" noProof="0" dirty="0">
                          <a:solidFill>
                            <a:srgbClr val="000000"/>
                          </a:solidFill>
                          <a:latin typeface="Arial"/>
                        </a:rPr>
                        <a:t>54 </a:t>
                      </a:r>
                      <a:r>
                        <a:rPr lang="en-GB" sz="1400" b="0" i="0" u="none" strike="noStrike" noProof="0" dirty="0">
                          <a:solidFill>
                            <a:srgbClr val="000000"/>
                          </a:solidFill>
                          <a:latin typeface="Arial"/>
                        </a:rPr>
                        <a:t>(</a:t>
                      </a:r>
                      <a:r>
                        <a:rPr lang="en-GB" sz="1400" b="1" i="0" u="none" strike="noStrike" noProof="0" dirty="0">
                          <a:solidFill>
                            <a:srgbClr val="000000"/>
                          </a:solidFill>
                          <a:latin typeface="Arial"/>
                        </a:rPr>
                        <a:t>1%</a:t>
                      </a:r>
                      <a:r>
                        <a:rPr lang="en-GB" sz="1400" b="0" i="0" u="none" strike="noStrike" noProof="0" dirty="0">
                          <a:solidFill>
                            <a:srgbClr val="000000"/>
                          </a:solidFill>
                          <a:latin typeface="Arial"/>
                        </a:rPr>
                        <a:t>) received support via the Inclusion Fund.</a:t>
                      </a:r>
                    </a:p>
                    <a:p>
                      <a:pPr marL="139700" marR="0" lvl="0" indent="0" algn="l">
                        <a:lnSpc>
                          <a:spcPct val="100000"/>
                        </a:lnSpc>
                        <a:spcBef>
                          <a:spcPts val="0"/>
                        </a:spcBef>
                        <a:spcAft>
                          <a:spcPts val="0"/>
                        </a:spcAft>
                        <a:buNone/>
                      </a:pPr>
                      <a:endParaRPr lang="en-GB" sz="1400" b="0" i="0" u="none" strike="noStrike" noProof="0">
                        <a:solidFill>
                          <a:srgbClr val="000000"/>
                        </a:solidFill>
                        <a:latin typeface="Arial"/>
                      </a:endParaRPr>
                    </a:p>
                    <a:p>
                      <a:pPr marL="139700" marR="0" lvl="0" indent="0" algn="l">
                        <a:lnSpc>
                          <a:spcPct val="100000"/>
                        </a:lnSpc>
                        <a:spcBef>
                          <a:spcPts val="0"/>
                        </a:spcBef>
                        <a:spcAft>
                          <a:spcPts val="0"/>
                        </a:spcAft>
                        <a:buNone/>
                      </a:pPr>
                      <a:r>
                        <a:rPr lang="en-GB" sz="1400" b="1" i="0" u="sng" strike="noStrike" noProof="0" dirty="0">
                          <a:solidFill>
                            <a:srgbClr val="000000"/>
                          </a:solidFill>
                          <a:latin typeface="Arial"/>
                        </a:rPr>
                        <a:t>Inclusion Support</a:t>
                      </a:r>
                    </a:p>
                    <a:p>
                      <a:pPr marL="139700" marR="0" lvl="0" indent="0" algn="l">
                        <a:lnSpc>
                          <a:spcPct val="100000"/>
                        </a:lnSpc>
                        <a:spcBef>
                          <a:spcPts val="0"/>
                        </a:spcBef>
                        <a:spcAft>
                          <a:spcPts val="0"/>
                        </a:spcAft>
                        <a:buNone/>
                      </a:pPr>
                      <a:endParaRPr lang="en-GB" sz="1400" b="0" i="0" u="none" strike="noStrike" noProof="0">
                        <a:solidFill>
                          <a:srgbClr val="000000"/>
                        </a:solidFill>
                        <a:latin typeface="Arial"/>
                      </a:endParaRPr>
                    </a:p>
                    <a:p>
                      <a:pPr marL="139700" marR="0" lvl="0" indent="0" algn="l">
                        <a:lnSpc>
                          <a:spcPct val="100000"/>
                        </a:lnSpc>
                        <a:spcBef>
                          <a:spcPts val="0"/>
                        </a:spcBef>
                        <a:spcAft>
                          <a:spcPts val="0"/>
                        </a:spcAft>
                        <a:buNone/>
                      </a:pPr>
                      <a:r>
                        <a:rPr lang="en-GB" sz="1400" b="1" i="0" u="none" strike="noStrike" noProof="0" dirty="0">
                          <a:solidFill>
                            <a:srgbClr val="000000"/>
                          </a:solidFill>
                          <a:latin typeface="Arial"/>
                        </a:rPr>
                        <a:t>272</a:t>
                      </a:r>
                      <a:r>
                        <a:rPr lang="en-GB" sz="1400" b="0" i="0" u="none" strike="noStrike" noProof="0" dirty="0">
                          <a:solidFill>
                            <a:srgbClr val="000000"/>
                          </a:solidFill>
                          <a:latin typeface="Arial"/>
                        </a:rPr>
                        <a:t> requests for Inclusion Support were received this academic year.  This is </a:t>
                      </a:r>
                      <a:r>
                        <a:rPr lang="en-GB" sz="1400" b="1" i="0" u="none" strike="noStrike" noProof="0" dirty="0">
                          <a:solidFill>
                            <a:srgbClr val="000000"/>
                          </a:solidFill>
                          <a:latin typeface="Arial"/>
                        </a:rPr>
                        <a:t>4%</a:t>
                      </a:r>
                      <a:r>
                        <a:rPr lang="en-GB" sz="1400" b="0" i="0" u="none" strike="noStrike" noProof="0" dirty="0">
                          <a:solidFill>
                            <a:srgbClr val="000000"/>
                          </a:solidFill>
                          <a:latin typeface="Arial"/>
                        </a:rPr>
                        <a:t> of the full 2, 3 and 4 year old cohort.  Requests were from the following localities:</a:t>
                      </a:r>
                    </a:p>
                    <a:p>
                      <a:pPr marL="139700" marR="0" lvl="0" indent="0" algn="l">
                        <a:lnSpc>
                          <a:spcPct val="100000"/>
                        </a:lnSpc>
                        <a:spcBef>
                          <a:spcPts val="0"/>
                        </a:spcBef>
                        <a:spcAft>
                          <a:spcPts val="0"/>
                        </a:spcAft>
                        <a:buNone/>
                      </a:pPr>
                      <a:endParaRPr lang="en-GB" sz="1400" b="0" i="0" u="none" strike="noStrike" noProof="0">
                        <a:solidFill>
                          <a:srgbClr val="000000"/>
                        </a:solidFill>
                        <a:latin typeface="Arial"/>
                      </a:endParaRPr>
                    </a:p>
                    <a:p>
                      <a:pPr marL="425450" marR="0" lvl="0" indent="-285750" algn="l">
                        <a:lnSpc>
                          <a:spcPct val="100000"/>
                        </a:lnSpc>
                        <a:spcBef>
                          <a:spcPts val="0"/>
                        </a:spcBef>
                        <a:spcAft>
                          <a:spcPts val="0"/>
                        </a:spcAft>
                        <a:buFont typeface="Arial"/>
                        <a:buChar char="•"/>
                      </a:pPr>
                      <a:r>
                        <a:rPr lang="en-GB" sz="1400" b="1" i="0" u="none" strike="noStrike" noProof="0" dirty="0">
                          <a:solidFill>
                            <a:srgbClr val="000000"/>
                          </a:solidFill>
                          <a:latin typeface="Arial"/>
                        </a:rPr>
                        <a:t>145</a:t>
                      </a:r>
                      <a:r>
                        <a:rPr lang="en-GB" sz="1400" b="0" i="0" u="none" strike="noStrike" noProof="0" dirty="0">
                          <a:solidFill>
                            <a:srgbClr val="000000"/>
                          </a:solidFill>
                          <a:latin typeface="Arial"/>
                        </a:rPr>
                        <a:t> in Central and South East Northumberland</a:t>
                      </a:r>
                    </a:p>
                    <a:p>
                      <a:pPr marL="425450" marR="0" lvl="0" indent="-285750" algn="l">
                        <a:lnSpc>
                          <a:spcPct val="100000"/>
                        </a:lnSpc>
                        <a:spcBef>
                          <a:spcPts val="0"/>
                        </a:spcBef>
                        <a:spcAft>
                          <a:spcPts val="0"/>
                        </a:spcAft>
                        <a:buFont typeface="Arial"/>
                        <a:buChar char="•"/>
                      </a:pPr>
                      <a:r>
                        <a:rPr lang="en-GB" sz="1400" b="1" i="0" u="none" strike="noStrike" noProof="0" dirty="0">
                          <a:solidFill>
                            <a:srgbClr val="000000"/>
                          </a:solidFill>
                          <a:latin typeface="Arial"/>
                        </a:rPr>
                        <a:t>71</a:t>
                      </a:r>
                      <a:r>
                        <a:rPr lang="en-GB" sz="1400" b="0" i="0" u="none" strike="noStrike" noProof="0" dirty="0">
                          <a:solidFill>
                            <a:srgbClr val="000000"/>
                          </a:solidFill>
                          <a:latin typeface="Arial"/>
                        </a:rPr>
                        <a:t> in North Northumberland</a:t>
                      </a:r>
                    </a:p>
                    <a:p>
                      <a:pPr marL="425450" marR="0" lvl="0" indent="-285750" algn="l">
                        <a:lnSpc>
                          <a:spcPct val="100000"/>
                        </a:lnSpc>
                        <a:spcBef>
                          <a:spcPts val="0"/>
                        </a:spcBef>
                        <a:spcAft>
                          <a:spcPts val="0"/>
                        </a:spcAft>
                        <a:buFont typeface="Arial"/>
                        <a:buChar char="•"/>
                      </a:pPr>
                      <a:r>
                        <a:rPr lang="en-GB" sz="1400" b="1" i="0" u="none" strike="noStrike" noProof="0" dirty="0">
                          <a:solidFill>
                            <a:srgbClr val="000000"/>
                          </a:solidFill>
                          <a:latin typeface="Arial"/>
                        </a:rPr>
                        <a:t>56</a:t>
                      </a:r>
                      <a:r>
                        <a:rPr lang="en-GB" sz="1400" b="0" i="0" u="none" strike="noStrike" noProof="0" dirty="0">
                          <a:solidFill>
                            <a:srgbClr val="000000"/>
                          </a:solidFill>
                          <a:latin typeface="Arial"/>
                        </a:rPr>
                        <a:t> in West Northumberland</a:t>
                      </a:r>
                    </a:p>
                    <a:p>
                      <a:pPr marL="0" marR="0" lvl="0" indent="0" algn="l">
                        <a:lnSpc>
                          <a:spcPct val="100000"/>
                        </a:lnSpc>
                        <a:spcBef>
                          <a:spcPts val="0"/>
                        </a:spcBef>
                        <a:spcAft>
                          <a:spcPts val="0"/>
                        </a:spcAft>
                        <a:buNone/>
                      </a:pPr>
                      <a:endParaRPr lang="en-GB" sz="1200" b="0" i="0" u="none" strike="noStrike" noProof="0">
                        <a:latin typeface="Arial"/>
                      </a:endParaRPr>
                    </a:p>
                  </a:txBody>
                  <a:tcPr/>
                </a:tc>
                <a:extLst>
                  <a:ext uri="{0D108BD9-81ED-4DB2-BD59-A6C34878D82A}">
                    <a16:rowId xmlns:a16="http://schemas.microsoft.com/office/drawing/2014/main" val="1502535113"/>
                  </a:ext>
                </a:extLst>
              </a:tr>
            </a:tbl>
          </a:graphicData>
        </a:graphic>
      </p:graphicFrame>
    </p:spTree>
    <p:extLst>
      <p:ext uri="{BB962C8B-B14F-4D97-AF65-F5344CB8AC3E}">
        <p14:creationId xmlns:p14="http://schemas.microsoft.com/office/powerpoint/2010/main" val="96932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41388"/>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cs typeface="Amatic SC"/>
              </a:rPr>
              <a:t>Inclusion </a:t>
            </a:r>
            <a:endParaRPr lang="en-US"/>
          </a:p>
        </p:txBody>
      </p:sp>
      <p:sp>
        <p:nvSpPr>
          <p:cNvPr id="10" name="Google Shape;284;p33">
            <a:extLst>
              <a:ext uri="{FF2B5EF4-FFF2-40B4-BE49-F238E27FC236}">
                <a16:creationId xmlns:a16="http://schemas.microsoft.com/office/drawing/2014/main" id="{CC1D5F51-5689-44CF-A084-A0E3C1E22F7D}"/>
              </a:ext>
            </a:extLst>
          </p:cNvPr>
          <p:cNvSpPr txBox="1"/>
          <p:nvPr/>
        </p:nvSpPr>
        <p:spPr>
          <a:xfrm>
            <a:off x="2108" y="913920"/>
            <a:ext cx="7773320" cy="814965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GB">
              <a:solidFill>
                <a:schemeClr val="dk1"/>
              </a:solidFill>
            </a:endParaRPr>
          </a:p>
          <a:p>
            <a:endParaRPr lang="en-GB" b="0" i="0">
              <a:solidFill>
                <a:srgbClr val="000000"/>
              </a:solidFill>
              <a:ea typeface="Arial"/>
              <a:cs typeface="Arial"/>
            </a:endParaRPr>
          </a:p>
          <a:p>
            <a:pPr algn="l" rtl="0"/>
            <a:endParaRPr lang="en-GB"/>
          </a:p>
          <a:p>
            <a:pPr algn="l" rtl="0"/>
            <a:endParaRPr lang="en-GB" sz="1200">
              <a:solidFill>
                <a:schemeClr val="dk1"/>
              </a:solidFill>
              <a:latin typeface="Abadi"/>
              <a:ea typeface="Segoe UI"/>
            </a:endParaRPr>
          </a:p>
        </p:txBody>
      </p:sp>
      <p:sp>
        <p:nvSpPr>
          <p:cNvPr id="5" name="Rectangle 4">
            <a:extLst>
              <a:ext uri="{FF2B5EF4-FFF2-40B4-BE49-F238E27FC236}">
                <a16:creationId xmlns:a16="http://schemas.microsoft.com/office/drawing/2014/main" id="{F602A024-11DD-C2B6-C551-89976878396B}"/>
              </a:ext>
            </a:extLst>
          </p:cNvPr>
          <p:cNvSpPr/>
          <p:nvPr/>
        </p:nvSpPr>
        <p:spPr>
          <a:xfrm>
            <a:off x="302" y="9058719"/>
            <a:ext cx="7828705" cy="1002862"/>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oogle Shape;330;p34" descr="Text&#10;&#10;Description automatically generated">
            <a:extLst>
              <a:ext uri="{FF2B5EF4-FFF2-40B4-BE49-F238E27FC236}">
                <a16:creationId xmlns:a16="http://schemas.microsoft.com/office/drawing/2014/main" id="{EF58CF0B-832A-7D3C-43D4-24B311CF836C}"/>
              </a:ext>
            </a:extLst>
          </p:cNvPr>
          <p:cNvPicPr preferRelativeResize="0"/>
          <p:nvPr/>
        </p:nvPicPr>
        <p:blipFill>
          <a:blip r:embed="rId3">
            <a:alphaModFix/>
          </a:blip>
          <a:stretch>
            <a:fillRect/>
          </a:stretch>
        </p:blipFill>
        <p:spPr>
          <a:xfrm>
            <a:off x="136834" y="9299350"/>
            <a:ext cx="3611063" cy="617386"/>
          </a:xfrm>
          <a:prstGeom prst="rect">
            <a:avLst/>
          </a:prstGeom>
          <a:noFill/>
          <a:ln>
            <a:noFill/>
          </a:ln>
        </p:spPr>
      </p:pic>
      <p:pic>
        <p:nvPicPr>
          <p:cNvPr id="11" name="Google Shape;77;p15">
            <a:extLst>
              <a:ext uri="{FF2B5EF4-FFF2-40B4-BE49-F238E27FC236}">
                <a16:creationId xmlns:a16="http://schemas.microsoft.com/office/drawing/2014/main" id="{56244E98-A669-27EA-C8E2-72EAF687B737}"/>
              </a:ext>
            </a:extLst>
          </p:cNvPr>
          <p:cNvPicPr preferRelativeResize="0"/>
          <p:nvPr/>
        </p:nvPicPr>
        <p:blipFill rotWithShape="1">
          <a:blip r:embed="rId4">
            <a:clrChange>
              <a:clrFrom>
                <a:srgbClr val="FFFFFF"/>
              </a:clrFrom>
              <a:clrTo>
                <a:srgbClr val="FFFFFF">
                  <a:alpha val="0"/>
                </a:srgbClr>
              </a:clrTo>
            </a:clrChange>
            <a:alphaModFix amt="93000"/>
          </a:blip>
          <a:srcRect/>
          <a:stretch/>
        </p:blipFill>
        <p:spPr>
          <a:xfrm>
            <a:off x="6523384" y="9210394"/>
            <a:ext cx="1085100" cy="676500"/>
          </a:xfrm>
          <a:prstGeom prst="rect">
            <a:avLst/>
          </a:prstGeom>
          <a:noFill/>
          <a:ln>
            <a:noFill/>
          </a:ln>
        </p:spPr>
      </p:pic>
      <p:graphicFrame>
        <p:nvGraphicFramePr>
          <p:cNvPr id="4" name="Table 5">
            <a:extLst>
              <a:ext uri="{FF2B5EF4-FFF2-40B4-BE49-F238E27FC236}">
                <a16:creationId xmlns:a16="http://schemas.microsoft.com/office/drawing/2014/main" id="{201EDCD6-AF76-CF53-2B1E-25D311C847CA}"/>
              </a:ext>
            </a:extLst>
          </p:cNvPr>
          <p:cNvGraphicFramePr>
            <a:graphicFrameLocks noGrp="1"/>
          </p:cNvGraphicFramePr>
          <p:nvPr>
            <p:extLst>
              <p:ext uri="{D42A27DB-BD31-4B8C-83A1-F6EECF244321}">
                <p14:modId xmlns:p14="http://schemas.microsoft.com/office/powerpoint/2010/main" val="1547717203"/>
              </p:ext>
            </p:extLst>
          </p:nvPr>
        </p:nvGraphicFramePr>
        <p:xfrm>
          <a:off x="49731" y="930544"/>
          <a:ext cx="3768564" cy="8146954"/>
        </p:xfrm>
        <a:graphic>
          <a:graphicData uri="http://schemas.openxmlformats.org/drawingml/2006/table">
            <a:tbl>
              <a:tblPr firstRow="1" bandRow="1">
                <a:tableStyleId>{04351514-D9BE-45B5-A1DB-013519CEC90B}</a:tableStyleId>
              </a:tblPr>
              <a:tblGrid>
                <a:gridCol w="3768564">
                  <a:extLst>
                    <a:ext uri="{9D8B030D-6E8A-4147-A177-3AD203B41FA5}">
                      <a16:colId xmlns:a16="http://schemas.microsoft.com/office/drawing/2014/main" val="2579453308"/>
                    </a:ext>
                  </a:extLst>
                </a:gridCol>
              </a:tblGrid>
              <a:tr h="8146954">
                <a:tc>
                  <a:txBody>
                    <a:bodyPr/>
                    <a:lstStyle/>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r>
                        <a:rPr lang="en-GB" sz="1400" b="0" i="0" u="none" strike="noStrike" noProof="0">
                          <a:solidFill>
                            <a:schemeClr val="dk1"/>
                          </a:solidFill>
                          <a:latin typeface="Arial"/>
                        </a:rPr>
                        <a:t>At the time of the request being made, many children had input from other professionals (where known to the SENCo):</a:t>
                      </a:r>
                      <a:endParaRPr lang="en-US" sz="1400" b="0" i="0" u="none" strike="noStrike" noProof="0">
                        <a:latin typeface="Arial"/>
                      </a:endParaRPr>
                    </a:p>
                    <a:p>
                      <a:pPr marL="0" marR="0" lvl="0" indent="0" algn="l">
                        <a:lnSpc>
                          <a:spcPct val="100000"/>
                        </a:lnSpc>
                        <a:spcBef>
                          <a:spcPts val="0"/>
                        </a:spcBef>
                        <a:spcAft>
                          <a:spcPts val="0"/>
                        </a:spcAft>
                        <a:buNone/>
                      </a:pPr>
                      <a:endParaRPr lang="en-GB" sz="1400" b="0" i="0" u="none" strike="noStrike" noProof="0">
                        <a:solidFill>
                          <a:schemeClr val="dk1"/>
                        </a:solidFill>
                        <a:latin typeface="Arial"/>
                      </a:endParaRPr>
                    </a:p>
                    <a:p>
                      <a:pPr marL="0" marR="0" lvl="0" indent="0" algn="l">
                        <a:lnSpc>
                          <a:spcPct val="100000"/>
                        </a:lnSpc>
                        <a:spcBef>
                          <a:spcPts val="0"/>
                        </a:spcBef>
                        <a:spcAft>
                          <a:spcPts val="0"/>
                        </a:spcAft>
                        <a:buNone/>
                      </a:pPr>
                      <a:r>
                        <a:rPr lang="en-GB" sz="1400" b="1" i="0" u="none" strike="noStrike" noProof="0">
                          <a:solidFill>
                            <a:srgbClr val="000000"/>
                          </a:solidFill>
                          <a:latin typeface="Arial"/>
                        </a:rPr>
                        <a:t>72</a:t>
                      </a:r>
                      <a:r>
                        <a:rPr lang="en-GB" sz="1400" b="0" i="0" u="none" strike="noStrike" noProof="0">
                          <a:solidFill>
                            <a:srgbClr val="000000"/>
                          </a:solidFill>
                          <a:latin typeface="Arial"/>
                        </a:rPr>
                        <a:t> children </a:t>
                      </a:r>
                      <a:r>
                        <a:rPr lang="en-GB" sz="1400" b="1" i="0" u="none" strike="noStrike" noProof="0">
                          <a:solidFill>
                            <a:srgbClr val="000000"/>
                          </a:solidFill>
                          <a:latin typeface="Arial"/>
                        </a:rPr>
                        <a:t>(26.5%)</a:t>
                      </a:r>
                      <a:r>
                        <a:rPr lang="en-GB" sz="1400" b="0" i="0" u="none" strike="noStrike" noProof="0">
                          <a:solidFill>
                            <a:srgbClr val="000000"/>
                          </a:solidFill>
                          <a:latin typeface="Arial"/>
                        </a:rPr>
                        <a:t> had Portage involvement </a:t>
                      </a:r>
                      <a:endParaRPr lang="en-US" sz="1400" b="0" i="0" u="none" strike="noStrike" noProof="0">
                        <a:latin typeface="Arial"/>
                      </a:endParaRPr>
                    </a:p>
                    <a:p>
                      <a:pPr marL="0" marR="0" lvl="0" indent="0" algn="l">
                        <a:lnSpc>
                          <a:spcPct val="100000"/>
                        </a:lnSpc>
                        <a:spcBef>
                          <a:spcPts val="0"/>
                        </a:spcBef>
                        <a:spcAft>
                          <a:spcPts val="0"/>
                        </a:spcAft>
                        <a:buNone/>
                      </a:pPr>
                      <a:r>
                        <a:rPr lang="en-GB" sz="1400" b="1" i="0" u="none" strike="noStrike" noProof="0">
                          <a:solidFill>
                            <a:srgbClr val="000000"/>
                          </a:solidFill>
                          <a:latin typeface="Arial"/>
                        </a:rPr>
                        <a:t>171 </a:t>
                      </a:r>
                      <a:r>
                        <a:rPr lang="en-GB" sz="1400" b="0" i="0" u="none" strike="noStrike" noProof="0">
                          <a:solidFill>
                            <a:srgbClr val="000000"/>
                          </a:solidFill>
                          <a:latin typeface="Arial"/>
                        </a:rPr>
                        <a:t>children (</a:t>
                      </a:r>
                      <a:r>
                        <a:rPr lang="en-GB" sz="1400" b="1" i="0" u="none" strike="noStrike" noProof="0">
                          <a:solidFill>
                            <a:srgbClr val="000000"/>
                          </a:solidFill>
                          <a:latin typeface="Arial"/>
                        </a:rPr>
                        <a:t>62.9%) </a:t>
                      </a:r>
                      <a:r>
                        <a:rPr lang="en-GB" sz="1400" b="0" i="0" u="none" strike="noStrike" noProof="0">
                          <a:solidFill>
                            <a:srgbClr val="000000"/>
                          </a:solidFill>
                          <a:latin typeface="Arial"/>
                        </a:rPr>
                        <a:t>had SALT involvement (some only had a referral and hadn't been seen yet).</a:t>
                      </a:r>
                      <a:endParaRPr lang="en-GB" sz="1400" b="0" i="0" u="none" strike="noStrike" noProof="0">
                        <a:latin typeface="Arial"/>
                      </a:endParaRPr>
                    </a:p>
                    <a:p>
                      <a:pPr marL="0" marR="0" lvl="0" indent="0" algn="l">
                        <a:lnSpc>
                          <a:spcPct val="100000"/>
                        </a:lnSpc>
                        <a:spcBef>
                          <a:spcPts val="0"/>
                        </a:spcBef>
                        <a:spcAft>
                          <a:spcPts val="0"/>
                        </a:spcAft>
                        <a:buNone/>
                      </a:pPr>
                      <a:endParaRPr lang="en-GB" sz="1400" b="0" i="0" u="none" strike="noStrike" noProof="0">
                        <a:solidFill>
                          <a:srgbClr val="000000"/>
                        </a:solidFill>
                        <a:latin typeface="Arial"/>
                      </a:endParaRPr>
                    </a:p>
                    <a:p>
                      <a:pPr marL="0" marR="0" lvl="0" indent="0" algn="l">
                        <a:lnSpc>
                          <a:spcPct val="100000"/>
                        </a:lnSpc>
                        <a:spcBef>
                          <a:spcPts val="0"/>
                        </a:spcBef>
                        <a:spcAft>
                          <a:spcPts val="0"/>
                        </a:spcAft>
                        <a:buNone/>
                      </a:pPr>
                      <a:r>
                        <a:rPr lang="en-GB" sz="1400" b="0" i="0" u="none" strike="noStrike" noProof="0">
                          <a:solidFill>
                            <a:schemeClr val="dk1"/>
                          </a:solidFill>
                          <a:latin typeface="Arial"/>
                        </a:rPr>
                        <a:t>Following input from the Inclusion Consultants, </a:t>
                      </a:r>
                      <a:r>
                        <a:rPr lang="en-GB" sz="1400" b="1" i="0" u="none" strike="noStrike" noProof="0">
                          <a:solidFill>
                            <a:schemeClr val="dk1"/>
                          </a:solidFill>
                          <a:latin typeface="Arial"/>
                        </a:rPr>
                        <a:t>58.9%</a:t>
                      </a:r>
                      <a:r>
                        <a:rPr lang="en-GB" sz="1400" b="0" i="0" u="none" strike="noStrike" noProof="0">
                          <a:solidFill>
                            <a:schemeClr val="dk1"/>
                          </a:solidFill>
                          <a:latin typeface="Arial"/>
                        </a:rPr>
                        <a:t> </a:t>
                      </a:r>
                      <a:r>
                        <a:rPr lang="en-GB" sz="1400" b="0" i="0" u="none" strike="noStrike" noProof="0">
                          <a:solidFill>
                            <a:srgbClr val="000000"/>
                          </a:solidFill>
                          <a:latin typeface="Arial"/>
                        </a:rPr>
                        <a:t>of the requests did not apply for additional funding – they were supported with advice and guidance around environments and the graduated approach.</a:t>
                      </a:r>
                      <a:br>
                        <a:rPr lang="en-GB" sz="1400" b="0" i="0" u="none" strike="noStrike" noProof="0">
                          <a:solidFill>
                            <a:srgbClr val="000000"/>
                          </a:solidFill>
                          <a:latin typeface="Arial"/>
                        </a:rPr>
                      </a:br>
                      <a:br>
                        <a:rPr lang="en-GB" sz="1400" b="0" i="0" u="none" strike="noStrike" noProof="0">
                          <a:solidFill>
                            <a:srgbClr val="000000"/>
                          </a:solidFill>
                          <a:latin typeface="Arial"/>
                        </a:rPr>
                      </a:br>
                      <a:endParaRPr lang="en-GB" sz="1400" b="0" i="0" u="none" strike="noStrike" noProof="0">
                        <a:solidFill>
                          <a:schemeClr val="dk1"/>
                        </a:solidFill>
                        <a:latin typeface="Arial"/>
                      </a:endParaRPr>
                    </a:p>
                  </a:txBody>
                  <a:tcPr/>
                </a:tc>
                <a:extLst>
                  <a:ext uri="{0D108BD9-81ED-4DB2-BD59-A6C34878D82A}">
                    <a16:rowId xmlns:a16="http://schemas.microsoft.com/office/drawing/2014/main" val="532150642"/>
                  </a:ext>
                </a:extLst>
              </a:tr>
            </a:tbl>
          </a:graphicData>
        </a:graphic>
      </p:graphicFrame>
      <p:pic>
        <p:nvPicPr>
          <p:cNvPr id="6" name="Picture 7" descr="A picture containing text&#10;&#10;Description automatically generated">
            <a:extLst>
              <a:ext uri="{FF2B5EF4-FFF2-40B4-BE49-F238E27FC236}">
                <a16:creationId xmlns:a16="http://schemas.microsoft.com/office/drawing/2014/main" id="{7E565E78-42E6-30F1-5896-77B6A8778DE3}"/>
              </a:ext>
            </a:extLst>
          </p:cNvPr>
          <p:cNvPicPr>
            <a:picLocks noChangeAspect="1"/>
          </p:cNvPicPr>
          <p:nvPr/>
        </p:nvPicPr>
        <p:blipFill>
          <a:blip r:embed="rId5"/>
          <a:stretch>
            <a:fillRect/>
          </a:stretch>
        </p:blipFill>
        <p:spPr>
          <a:xfrm>
            <a:off x="390312" y="993588"/>
            <a:ext cx="3160278" cy="2328682"/>
          </a:xfrm>
          <a:prstGeom prst="rect">
            <a:avLst/>
          </a:prstGeom>
        </p:spPr>
      </p:pic>
      <p:pic>
        <p:nvPicPr>
          <p:cNvPr id="12" name="Picture 12" descr="A picture containing indoor, wall, person, child&#10;&#10;Description automatically generated">
            <a:extLst>
              <a:ext uri="{FF2B5EF4-FFF2-40B4-BE49-F238E27FC236}">
                <a16:creationId xmlns:a16="http://schemas.microsoft.com/office/drawing/2014/main" id="{0DC137C7-30E5-8176-E365-9599AED16897}"/>
              </a:ext>
            </a:extLst>
          </p:cNvPr>
          <p:cNvPicPr>
            <a:picLocks noChangeAspect="1"/>
          </p:cNvPicPr>
          <p:nvPr/>
        </p:nvPicPr>
        <p:blipFill>
          <a:blip r:embed="rId6"/>
          <a:stretch>
            <a:fillRect/>
          </a:stretch>
        </p:blipFill>
        <p:spPr>
          <a:xfrm>
            <a:off x="534756" y="6912077"/>
            <a:ext cx="2790842" cy="2036798"/>
          </a:xfrm>
          <a:prstGeom prst="rect">
            <a:avLst/>
          </a:prstGeom>
          <a:ln>
            <a:noFill/>
          </a:ln>
          <a:effectLst>
            <a:softEdge rad="112500"/>
          </a:effectLst>
        </p:spPr>
      </p:pic>
      <p:pic>
        <p:nvPicPr>
          <p:cNvPr id="13" name="Picture 13" descr="A picture containing outdoor, red&#10;&#10;Description automatically generated">
            <a:extLst>
              <a:ext uri="{FF2B5EF4-FFF2-40B4-BE49-F238E27FC236}">
                <a16:creationId xmlns:a16="http://schemas.microsoft.com/office/drawing/2014/main" id="{6A441A87-9E54-C083-337F-7A585ED7A141}"/>
              </a:ext>
            </a:extLst>
          </p:cNvPr>
          <p:cNvPicPr>
            <a:picLocks noChangeAspect="1"/>
          </p:cNvPicPr>
          <p:nvPr/>
        </p:nvPicPr>
        <p:blipFill>
          <a:blip r:embed="rId7"/>
          <a:stretch>
            <a:fillRect/>
          </a:stretch>
        </p:blipFill>
        <p:spPr>
          <a:xfrm>
            <a:off x="4447663" y="5656164"/>
            <a:ext cx="2741111" cy="3333624"/>
          </a:xfrm>
          <a:prstGeom prst="rect">
            <a:avLst/>
          </a:prstGeom>
          <a:ln>
            <a:noFill/>
          </a:ln>
          <a:effectLst>
            <a:softEdge rad="112500"/>
          </a:effectLst>
        </p:spPr>
      </p:pic>
      <p:sp>
        <p:nvSpPr>
          <p:cNvPr id="2" name="TextBox 1">
            <a:extLst>
              <a:ext uri="{FF2B5EF4-FFF2-40B4-BE49-F238E27FC236}">
                <a16:creationId xmlns:a16="http://schemas.microsoft.com/office/drawing/2014/main" id="{D866B1F3-C512-1451-0C43-200F1D9ED422}"/>
              </a:ext>
            </a:extLst>
          </p:cNvPr>
          <p:cNvSpPr txBox="1"/>
          <p:nvPr/>
        </p:nvSpPr>
        <p:spPr>
          <a:xfrm>
            <a:off x="3947292" y="952422"/>
            <a:ext cx="3744356"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GB" b="1" u="sng">
                <a:latin typeface="Arial"/>
                <a:ea typeface="Segoe UI"/>
                <a:cs typeface="Segoe UI"/>
              </a:rPr>
              <a:t>Inclusion Fund (EYSTAR</a:t>
            </a:r>
            <a:r>
              <a:rPr lang="en-GB" b="1">
                <a:latin typeface="Arial"/>
                <a:ea typeface="Segoe UI"/>
                <a:cs typeface="Segoe UI"/>
              </a:rPr>
              <a:t>) </a:t>
            </a:r>
            <a:r>
              <a:rPr lang="en-US">
                <a:latin typeface="Arial"/>
                <a:ea typeface="Segoe UI"/>
                <a:cs typeface="Segoe UI"/>
              </a:rPr>
              <a:t>​</a:t>
            </a:r>
          </a:p>
          <a:p>
            <a:pPr rtl="0"/>
            <a:r>
              <a:rPr lang="en-GB">
                <a:latin typeface="Arial"/>
                <a:ea typeface="Segoe UI"/>
                <a:cs typeface="Segoe UI"/>
              </a:rPr>
              <a:t>​</a:t>
            </a:r>
          </a:p>
          <a:p>
            <a:pPr rtl="0"/>
            <a:r>
              <a:rPr lang="en-GB" b="1">
                <a:latin typeface="Arial"/>
                <a:ea typeface="Segoe UI"/>
                <a:cs typeface="Segoe UI"/>
              </a:rPr>
              <a:t>18</a:t>
            </a:r>
            <a:r>
              <a:rPr lang="en-GB">
                <a:latin typeface="Arial"/>
                <a:ea typeface="Segoe UI"/>
                <a:cs typeface="Segoe UI"/>
              </a:rPr>
              <a:t> Early Years Inclusion Panels have been held to discuss EYSTAR applications.</a:t>
            </a:r>
            <a:r>
              <a:rPr lang="en-US">
                <a:latin typeface="Arial"/>
                <a:ea typeface="Segoe UI"/>
                <a:cs typeface="Segoe UI"/>
              </a:rPr>
              <a:t>​</a:t>
            </a:r>
          </a:p>
          <a:p>
            <a:pPr rtl="0"/>
            <a:r>
              <a:rPr lang="en-GB">
                <a:latin typeface="Arial"/>
                <a:ea typeface="Segoe UI"/>
                <a:cs typeface="Segoe UI"/>
              </a:rPr>
              <a:t>​</a:t>
            </a:r>
          </a:p>
          <a:p>
            <a:pPr rtl="0"/>
            <a:r>
              <a:rPr lang="en-GB" b="1">
                <a:latin typeface="Arial"/>
                <a:ea typeface="Segoe UI"/>
                <a:cs typeface="Segoe UI"/>
              </a:rPr>
              <a:t>112 </a:t>
            </a:r>
            <a:r>
              <a:rPr lang="en-GB">
                <a:latin typeface="Arial"/>
                <a:ea typeface="Segoe UI"/>
                <a:cs typeface="Segoe UI"/>
              </a:rPr>
              <a:t>children were awarded EYSTAR funding by the panel. </a:t>
            </a:r>
            <a:r>
              <a:rPr lang="en-GB" b="1">
                <a:latin typeface="Arial"/>
                <a:ea typeface="Segoe UI"/>
                <a:cs typeface="Segoe UI"/>
              </a:rPr>
              <a:t>46 (52.4%)</a:t>
            </a:r>
            <a:r>
              <a:rPr lang="en-GB">
                <a:latin typeface="Arial"/>
                <a:ea typeface="Segoe UI"/>
                <a:cs typeface="Segoe UI"/>
              </a:rPr>
              <a:t> children received 1 round of funding, </a:t>
            </a:r>
            <a:r>
              <a:rPr lang="en-GB" b="1">
                <a:latin typeface="Arial"/>
                <a:ea typeface="Segoe UI"/>
                <a:cs typeface="Segoe UI"/>
              </a:rPr>
              <a:t>49 (55.8%)</a:t>
            </a:r>
            <a:r>
              <a:rPr lang="en-GB">
                <a:latin typeface="Arial"/>
                <a:ea typeface="Segoe UI"/>
                <a:cs typeface="Segoe UI"/>
              </a:rPr>
              <a:t> went on to receive 2 rounds of funding and </a:t>
            </a:r>
            <a:r>
              <a:rPr lang="en-GB" b="1">
                <a:latin typeface="Arial"/>
                <a:ea typeface="Segoe UI"/>
                <a:cs typeface="Segoe UI"/>
              </a:rPr>
              <a:t>19 (21.6%)</a:t>
            </a:r>
            <a:r>
              <a:rPr lang="en-GB">
                <a:latin typeface="Arial"/>
                <a:ea typeface="Segoe UI"/>
                <a:cs typeface="Segoe UI"/>
              </a:rPr>
              <a:t> received 3 rounds of funding.</a:t>
            </a:r>
            <a:r>
              <a:rPr lang="en-US">
                <a:latin typeface="Arial"/>
                <a:ea typeface="Segoe UI"/>
                <a:cs typeface="Segoe UI"/>
              </a:rPr>
              <a:t>​</a:t>
            </a:r>
          </a:p>
          <a:p>
            <a:pPr rtl="0"/>
            <a:r>
              <a:rPr lang="en-GB">
                <a:latin typeface="Arial"/>
                <a:ea typeface="Segoe UI"/>
                <a:cs typeface="Segoe UI"/>
              </a:rPr>
              <a:t>​</a:t>
            </a:r>
          </a:p>
          <a:p>
            <a:pPr rtl="0"/>
            <a:r>
              <a:rPr lang="en-GB" b="1">
                <a:latin typeface="Arial"/>
                <a:ea typeface="Segoe UI"/>
                <a:cs typeface="Segoe UI"/>
              </a:rPr>
              <a:t>59.28%</a:t>
            </a:r>
            <a:r>
              <a:rPr lang="en-GB">
                <a:latin typeface="Arial"/>
                <a:ea typeface="Segoe UI"/>
                <a:cs typeface="Segoe UI"/>
              </a:rPr>
              <a:t> of children allocated EYSTAR Funding have an Early Help Assessment in place.</a:t>
            </a:r>
            <a:r>
              <a:rPr lang="en-US">
                <a:latin typeface="Arial"/>
                <a:ea typeface="Segoe UI"/>
                <a:cs typeface="Segoe UI"/>
              </a:rPr>
              <a:t>​</a:t>
            </a:r>
          </a:p>
          <a:p>
            <a:endParaRPr lang="en-US">
              <a:ea typeface="Segoe UI"/>
              <a:cs typeface="Segoe UI"/>
            </a:endParaRPr>
          </a:p>
          <a:p>
            <a:r>
              <a:rPr lang="en-US">
                <a:ea typeface="Segoe UI"/>
                <a:cs typeface="Segoe UI"/>
              </a:rPr>
              <a:t>Roughly </a:t>
            </a:r>
            <a:r>
              <a:rPr lang="en-US" b="1">
                <a:ea typeface="Segoe UI"/>
                <a:cs typeface="Segoe UI"/>
              </a:rPr>
              <a:t>73%</a:t>
            </a:r>
            <a:r>
              <a:rPr lang="en-US">
                <a:ea typeface="Segoe UI"/>
                <a:cs typeface="Segoe UI"/>
              </a:rPr>
              <a:t> of EYSTAR requests were for boys.</a:t>
            </a:r>
          </a:p>
          <a:p>
            <a:endParaRPr lang="en-US">
              <a:latin typeface="Arial"/>
              <a:ea typeface="Segoe UI"/>
              <a:cs typeface="Segoe UI"/>
            </a:endParaRPr>
          </a:p>
          <a:p>
            <a:r>
              <a:rPr lang="en-US" b="1">
                <a:ea typeface="Segoe UI"/>
                <a:cs typeface="Segoe UI"/>
              </a:rPr>
              <a:t>92</a:t>
            </a:r>
            <a:r>
              <a:rPr lang="en-US">
                <a:ea typeface="Segoe UI"/>
                <a:cs typeface="Segoe UI"/>
              </a:rPr>
              <a:t> (</a:t>
            </a:r>
            <a:r>
              <a:rPr lang="en-US" b="1">
                <a:ea typeface="Segoe UI"/>
                <a:cs typeface="Segoe UI"/>
              </a:rPr>
              <a:t>80%</a:t>
            </a:r>
            <a:r>
              <a:rPr lang="en-US">
                <a:ea typeface="Segoe UI"/>
                <a:cs typeface="Segoe UI"/>
              </a:rPr>
              <a:t>) of EYSTAR requests state communication and interaction as the primary needs.</a:t>
            </a:r>
          </a:p>
        </p:txBody>
      </p:sp>
    </p:spTree>
    <p:extLst>
      <p:ext uri="{BB962C8B-B14F-4D97-AF65-F5344CB8AC3E}">
        <p14:creationId xmlns:p14="http://schemas.microsoft.com/office/powerpoint/2010/main" val="3503832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41388"/>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cs typeface="Amatic SC"/>
              </a:rPr>
              <a:t>Childcare Costs </a:t>
            </a:r>
            <a:endParaRPr lang="en-US"/>
          </a:p>
        </p:txBody>
      </p:sp>
      <p:sp>
        <p:nvSpPr>
          <p:cNvPr id="10" name="Google Shape;284;p33">
            <a:extLst>
              <a:ext uri="{FF2B5EF4-FFF2-40B4-BE49-F238E27FC236}">
                <a16:creationId xmlns:a16="http://schemas.microsoft.com/office/drawing/2014/main" id="{CC1D5F51-5689-44CF-A084-A0E3C1E22F7D}"/>
              </a:ext>
            </a:extLst>
          </p:cNvPr>
          <p:cNvSpPr txBox="1"/>
          <p:nvPr/>
        </p:nvSpPr>
        <p:spPr>
          <a:xfrm>
            <a:off x="2109" y="956547"/>
            <a:ext cx="7773320" cy="8206483"/>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100" dirty="0">
                <a:ea typeface="Segoe UI"/>
              </a:rPr>
              <a:t>Private, voluntary and independent (PVI) providers set their own rates, which means the cost of childcare can and does vary across the County.  Childcare costs are very broad and depends on many factors such as the setting type, quality, overhead and business costs and the delivery of their childcare model.  Settings need to ensure they are viable and sustainable.  Therefore, it is difficult and more complex to provide an exact like for like comparison, as each setting offers their own unique service.</a:t>
            </a:r>
          </a:p>
          <a:p>
            <a:endParaRPr lang="en-GB" sz="1100">
              <a:ea typeface="Segoe UI"/>
            </a:endParaRPr>
          </a:p>
          <a:p>
            <a:r>
              <a:rPr lang="en-GB" sz="1100" dirty="0">
                <a:ea typeface="Segoe UI"/>
              </a:rPr>
              <a:t>Childminders negotiate their childcare costs with parents, depending on the level of service required and whether they offer additional extras such as nappies, meals and outings, including a reduced rate for siblings.  Although childminding costs do vary, costs tend to be more closely aligned within the sector in comparison, due to less variance and business overheads. </a:t>
            </a:r>
            <a:endParaRPr lang="en-US" sz="1100" dirty="0">
              <a:ea typeface="Segoe UI"/>
            </a:endParaRPr>
          </a:p>
          <a:p>
            <a:endParaRPr lang="en-GB" sz="1100">
              <a:ea typeface="Segoe UI"/>
            </a:endParaRPr>
          </a:p>
          <a:p>
            <a:r>
              <a:rPr lang="en-GB" sz="1100" dirty="0">
                <a:ea typeface="Segoe UI"/>
              </a:rPr>
              <a:t>Whilst childcare costs can be extremely high depending on the level of service required, the DFE provides a range of funding streams for eligible parents, including Tax Free Childcare across the UK.  This helps to make childcare more affordable for parents, so it is essential that providers continually promote the various funding streams available, maximise the take up of all eligible 2, 4 and 4 year funding and </a:t>
            </a:r>
            <a:r>
              <a:rPr lang="en-GB" sz="1100" dirty="0">
                <a:ea typeface="Segoe UI"/>
                <a:hlinkClick r:id="rId4"/>
              </a:rPr>
              <a:t>additional sources</a:t>
            </a:r>
            <a:r>
              <a:rPr lang="en-GB" sz="1100" dirty="0">
                <a:ea typeface="Segoe UI"/>
              </a:rPr>
              <a:t>,  where eligible, such as Early Years Pupil Premium (EYPP) and Disability Access Fund (DAF).  Our 'Narrowing the GAP Champions Project', designed to close the attainment gap by maximising the take up of eligible funding streams, showed a positive impact and increase in take up. The </a:t>
            </a:r>
            <a:r>
              <a:rPr lang="en-GB" sz="1100" dirty="0">
                <a:ea typeface="Segoe UI"/>
                <a:hlinkClick r:id="rId5"/>
              </a:rPr>
              <a:t>Narrowing the Gap Project Report</a:t>
            </a:r>
            <a:r>
              <a:rPr lang="en-GB" sz="1100" dirty="0">
                <a:ea typeface="Segoe UI"/>
              </a:rPr>
              <a:t>  offers an interesting read.  This funding not only benefitted the eligible children in their care but also supports an efficient financial business model.</a:t>
            </a:r>
            <a:endParaRPr lang="en-US" sz="1100" dirty="0">
              <a:ea typeface="Segoe UI"/>
            </a:endParaRPr>
          </a:p>
          <a:p>
            <a:endParaRPr lang="en-GB" sz="1100" b="1">
              <a:ea typeface="Segoe UI"/>
            </a:endParaRPr>
          </a:p>
          <a:p>
            <a:r>
              <a:rPr lang="en-GB" sz="1100" b="1" u="sng" dirty="0">
                <a:ea typeface="Segoe UI"/>
              </a:rPr>
              <a:t>Local Business Support Survey</a:t>
            </a:r>
            <a:endParaRPr lang="en-GB" sz="1100" u="sng" dirty="0">
              <a:ea typeface="Segoe UI"/>
            </a:endParaRPr>
          </a:p>
          <a:p>
            <a:endParaRPr lang="en-GB" sz="1100" b="1" u="sng">
              <a:ea typeface="Segoe UI"/>
            </a:endParaRPr>
          </a:p>
          <a:p>
            <a:r>
              <a:rPr lang="en-GB" sz="1100" dirty="0">
                <a:ea typeface="Segoe UI"/>
              </a:rPr>
              <a:t>Findings from a recent local Business Support Survey carried out by the Early Years Team in </a:t>
            </a:r>
            <a:r>
              <a:rPr lang="en-GB" sz="1100" b="1" dirty="0">
                <a:ea typeface="Segoe UI"/>
              </a:rPr>
              <a:t>November 2022</a:t>
            </a:r>
            <a:r>
              <a:rPr lang="en-GB" sz="1100" dirty="0">
                <a:ea typeface="Segoe UI"/>
              </a:rPr>
              <a:t>, revealed  a marginal increase in childcare costs overall across the County since last year.  Whilst some group providers reduced their rate to support the changing needs and financial affordability for parents, others increased to meet inflation and rising costs.  From those surveyed, this highlighted a reduction of </a:t>
            </a:r>
            <a:r>
              <a:rPr lang="en-GB" sz="1100" b="1" dirty="0">
                <a:ea typeface="Segoe UI"/>
              </a:rPr>
              <a:t>9% </a:t>
            </a:r>
            <a:r>
              <a:rPr lang="en-GB" sz="1100" dirty="0">
                <a:ea typeface="Segoe UI"/>
              </a:rPr>
              <a:t>to </a:t>
            </a:r>
            <a:r>
              <a:rPr lang="en-GB" sz="1100" b="1" dirty="0">
                <a:ea typeface="Segoe UI"/>
              </a:rPr>
              <a:t>£5.10 </a:t>
            </a:r>
            <a:r>
              <a:rPr lang="en-GB" sz="1100" dirty="0">
                <a:ea typeface="Segoe UI"/>
              </a:rPr>
              <a:t>per hour for group provision.  There was no differentiation in costs despite the different age ranges and higher ratio requirements for under 2's.  This compared to </a:t>
            </a:r>
            <a:r>
              <a:rPr lang="en-GB" sz="1100" b="1" dirty="0">
                <a:ea typeface="Segoe UI"/>
              </a:rPr>
              <a:t>£4.89</a:t>
            </a:r>
            <a:r>
              <a:rPr lang="en-GB" sz="1100" dirty="0">
                <a:ea typeface="Segoe UI"/>
              </a:rPr>
              <a:t> per hour for childminders, a rise of </a:t>
            </a:r>
            <a:r>
              <a:rPr lang="en-GB" sz="1100" b="1" dirty="0">
                <a:ea typeface="Segoe UI"/>
              </a:rPr>
              <a:t>11 %</a:t>
            </a:r>
            <a:r>
              <a:rPr lang="en-GB" sz="1100" dirty="0">
                <a:ea typeface="Segoe UI"/>
              </a:rPr>
              <a:t> since our last CSA and </a:t>
            </a:r>
            <a:r>
              <a:rPr lang="en-GB" sz="1100" b="1" dirty="0">
                <a:ea typeface="Segoe UI"/>
              </a:rPr>
              <a:t>£3.64</a:t>
            </a:r>
            <a:r>
              <a:rPr lang="en-GB" sz="1100" dirty="0">
                <a:ea typeface="Segoe UI"/>
              </a:rPr>
              <a:t> for Out of School Club.  This means the cost of childcare locally is below the national average for 3 and 4 year olds according to the </a:t>
            </a:r>
            <a:r>
              <a:rPr lang="en-GB" sz="1100" dirty="0">
                <a:ea typeface="Segoe UI"/>
                <a:hlinkClick r:id="rId6"/>
              </a:rPr>
              <a:t>Family and Childcare Trust 2021.  </a:t>
            </a:r>
            <a:r>
              <a:rPr lang="en-GB" sz="1100" dirty="0">
                <a:ea typeface="Segoe UI"/>
              </a:rPr>
              <a:t>However, it is important to bear in mind that this is just a snapshot in time, as the average rate for childcare is likely to rise due to recent national inflation and a substantial hike in energy costs from Spring 2023. </a:t>
            </a:r>
          </a:p>
          <a:p>
            <a:endParaRPr lang="en-GB" sz="1100">
              <a:ea typeface="Segoe UI"/>
            </a:endParaRPr>
          </a:p>
          <a:p>
            <a:r>
              <a:rPr lang="en-GB" sz="1100" dirty="0">
                <a:ea typeface="Segoe UI"/>
              </a:rPr>
              <a:t>Whilst the Government </a:t>
            </a:r>
            <a:r>
              <a:rPr lang="en-GB" sz="1100" dirty="0">
                <a:ea typeface="Segoe UI"/>
                <a:hlinkClick r:id="rId7"/>
              </a:rPr>
              <a:t>Energy Bill Relief Scheme</a:t>
            </a:r>
            <a:r>
              <a:rPr lang="en-GB" sz="1100" dirty="0">
                <a:ea typeface="Segoe UI"/>
              </a:rPr>
              <a:t>  and </a:t>
            </a:r>
            <a:r>
              <a:rPr lang="en-GB" sz="1100" dirty="0">
                <a:ea typeface="Segoe UI"/>
                <a:hlinkClick r:id="rId8"/>
              </a:rPr>
              <a:t>Energy Price Guarantee</a:t>
            </a:r>
            <a:r>
              <a:rPr lang="en-GB" sz="1100" dirty="0">
                <a:ea typeface="Segoe UI"/>
              </a:rPr>
              <a:t>  recently introduced to help insulate local businesses and households from rising energy costs, our survey revealed many providers, especially PVI groups, were increasingly concerned post March 2023, when the scheme is due to end.  Because of this, most providers have indicated the necessity to increase their rates on an incremental scale to remain sustainable and business support has been offered to those who expressed support. </a:t>
            </a:r>
            <a:endParaRPr lang="en-GB" sz="1100" b="1" dirty="0"/>
          </a:p>
          <a:p>
            <a:endParaRPr lang="en-GB" sz="1100" b="1"/>
          </a:p>
          <a:p>
            <a:r>
              <a:rPr lang="en-GB" sz="1100" b="1" u="sng" dirty="0"/>
              <a:t>Help with Childcare Costs</a:t>
            </a:r>
            <a:endParaRPr lang="en-GB" u="sng" dirty="0"/>
          </a:p>
          <a:p>
            <a:endParaRPr lang="en-GB" sz="1100" b="1" u="sng"/>
          </a:p>
          <a:p>
            <a:r>
              <a:rPr lang="en-GB" sz="1100" dirty="0"/>
              <a:t>Government help with childcare costs for parents, is available for children under 18.  Further details can be found by clicking on </a:t>
            </a:r>
            <a:r>
              <a:rPr lang="en-GB" sz="1100" b="1" dirty="0">
                <a:hlinkClick r:id="rId9"/>
              </a:rPr>
              <a:t>Childcare Choices.</a:t>
            </a:r>
            <a:endParaRPr lang="en-GB" sz="1100" b="1" dirty="0"/>
          </a:p>
          <a:p>
            <a:endParaRPr lang="en-GB" sz="1100" b="1"/>
          </a:p>
          <a:p>
            <a:r>
              <a:rPr lang="en-GB" sz="1100" b="1" u="sng" dirty="0"/>
              <a:t>Early Years Free Funded Entitlement</a:t>
            </a:r>
            <a:endParaRPr lang="en-GB" u="sng" dirty="0"/>
          </a:p>
          <a:p>
            <a:endParaRPr lang="en-GB" sz="1100" b="1"/>
          </a:p>
          <a:p>
            <a:r>
              <a:rPr lang="en-GB" sz="1100" dirty="0"/>
              <a:t>All eligible 2, 3 and 4 year olds have access to free education entitlement.  More information is available for parents by clicking on </a:t>
            </a:r>
            <a:r>
              <a:rPr lang="en-GB" sz="1100" b="1" dirty="0">
                <a:hlinkClick r:id="rId10"/>
              </a:rPr>
              <a:t>Free Educatyion Entitlement for 2, 3 and 4 year olds.</a:t>
            </a:r>
            <a:endParaRPr lang="en-GB" dirty="0"/>
          </a:p>
          <a:p>
            <a:r>
              <a:rPr lang="en-GB" sz="1100" b="1" dirty="0"/>
              <a:t>Details on local childcare available can be found by clicking on </a:t>
            </a:r>
            <a:r>
              <a:rPr lang="en-GB" sz="1100" b="1" dirty="0">
                <a:hlinkClick r:id="rId11"/>
              </a:rPr>
              <a:t>Early Years .</a:t>
            </a:r>
            <a:endParaRPr lang="en-GB" dirty="0"/>
          </a:p>
          <a:p>
            <a:endParaRPr lang="en-GB" sz="1100" b="1"/>
          </a:p>
        </p:txBody>
      </p:sp>
      <p:sp>
        <p:nvSpPr>
          <p:cNvPr id="5" name="Rectangle 4">
            <a:extLst>
              <a:ext uri="{FF2B5EF4-FFF2-40B4-BE49-F238E27FC236}">
                <a16:creationId xmlns:a16="http://schemas.microsoft.com/office/drawing/2014/main" id="{F602A024-11DD-C2B6-C551-89976878396B}"/>
              </a:ext>
            </a:extLst>
          </p:cNvPr>
          <p:cNvSpPr/>
          <p:nvPr/>
        </p:nvSpPr>
        <p:spPr>
          <a:xfrm>
            <a:off x="1927" y="9158622"/>
            <a:ext cx="7771868" cy="910519"/>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oogle Shape;330;p34" descr="Text&#10;&#10;Description automatically generated">
            <a:extLst>
              <a:ext uri="{FF2B5EF4-FFF2-40B4-BE49-F238E27FC236}">
                <a16:creationId xmlns:a16="http://schemas.microsoft.com/office/drawing/2014/main" id="{EF58CF0B-832A-7D3C-43D4-24B311CF836C}"/>
              </a:ext>
            </a:extLst>
          </p:cNvPr>
          <p:cNvPicPr preferRelativeResize="0"/>
          <p:nvPr/>
        </p:nvPicPr>
        <p:blipFill>
          <a:blip r:embed="rId12">
            <a:alphaModFix/>
          </a:blip>
          <a:stretch>
            <a:fillRect/>
          </a:stretch>
        </p:blipFill>
        <p:spPr>
          <a:xfrm>
            <a:off x="136834" y="9299350"/>
            <a:ext cx="3611063" cy="617386"/>
          </a:xfrm>
          <a:prstGeom prst="rect">
            <a:avLst/>
          </a:prstGeom>
          <a:noFill/>
          <a:ln>
            <a:noFill/>
          </a:ln>
        </p:spPr>
      </p:pic>
      <p:pic>
        <p:nvPicPr>
          <p:cNvPr id="11" name="Google Shape;77;p15">
            <a:extLst>
              <a:ext uri="{FF2B5EF4-FFF2-40B4-BE49-F238E27FC236}">
                <a16:creationId xmlns:a16="http://schemas.microsoft.com/office/drawing/2014/main" id="{56244E98-A669-27EA-C8E2-72EAF687B737}"/>
              </a:ext>
            </a:extLst>
          </p:cNvPr>
          <p:cNvPicPr preferRelativeResize="0"/>
          <p:nvPr/>
        </p:nvPicPr>
        <p:blipFill rotWithShape="1">
          <a:blip r:embed="rId13">
            <a:clrChange>
              <a:clrFrom>
                <a:srgbClr val="FFFFFF"/>
              </a:clrFrom>
              <a:clrTo>
                <a:srgbClr val="FFFFFF">
                  <a:alpha val="0"/>
                </a:srgbClr>
              </a:clrTo>
            </a:clrChange>
            <a:alphaModFix amt="93000"/>
          </a:blip>
          <a:srcRect/>
          <a:stretch/>
        </p:blipFill>
        <p:spPr>
          <a:xfrm>
            <a:off x="6523384" y="9210394"/>
            <a:ext cx="1085100" cy="676500"/>
          </a:xfrm>
          <a:prstGeom prst="rect">
            <a:avLst/>
          </a:prstGeom>
          <a:noFill/>
          <a:ln>
            <a:noFill/>
          </a:ln>
        </p:spPr>
      </p:pic>
    </p:spTree>
    <p:extLst>
      <p:ext uri="{BB962C8B-B14F-4D97-AF65-F5344CB8AC3E}">
        <p14:creationId xmlns:p14="http://schemas.microsoft.com/office/powerpoint/2010/main" val="514458203"/>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41388"/>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cs typeface="Amatic SC"/>
              </a:rPr>
              <a:t>Business Support and key priorities</a:t>
            </a:r>
            <a:endParaRPr lang="en-US"/>
          </a:p>
        </p:txBody>
      </p:sp>
      <p:sp>
        <p:nvSpPr>
          <p:cNvPr id="10" name="Google Shape;284;p33">
            <a:extLst>
              <a:ext uri="{FF2B5EF4-FFF2-40B4-BE49-F238E27FC236}">
                <a16:creationId xmlns:a16="http://schemas.microsoft.com/office/drawing/2014/main" id="{CC1D5F51-5689-44CF-A084-A0E3C1E22F7D}"/>
              </a:ext>
            </a:extLst>
          </p:cNvPr>
          <p:cNvSpPr txBox="1"/>
          <p:nvPr/>
        </p:nvSpPr>
        <p:spPr>
          <a:xfrm>
            <a:off x="2108" y="958589"/>
            <a:ext cx="7773320" cy="814965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GB" sz="1100" b="1">
              <a:ea typeface="Segoe UI"/>
            </a:endParaRPr>
          </a:p>
          <a:p>
            <a:endParaRPr lang="en-GB" sz="1100" b="1">
              <a:ea typeface="Segoe UI"/>
            </a:endParaRPr>
          </a:p>
        </p:txBody>
      </p:sp>
      <p:sp>
        <p:nvSpPr>
          <p:cNvPr id="5" name="Rectangle 4">
            <a:extLst>
              <a:ext uri="{FF2B5EF4-FFF2-40B4-BE49-F238E27FC236}">
                <a16:creationId xmlns:a16="http://schemas.microsoft.com/office/drawing/2014/main" id="{F602A024-11DD-C2B6-C551-89976878396B}"/>
              </a:ext>
            </a:extLst>
          </p:cNvPr>
          <p:cNvSpPr/>
          <p:nvPr/>
        </p:nvSpPr>
        <p:spPr>
          <a:xfrm>
            <a:off x="293" y="9101349"/>
            <a:ext cx="7771868" cy="960242"/>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oogle Shape;330;p34" descr="Text&#10;&#10;Description automatically generated">
            <a:extLst>
              <a:ext uri="{FF2B5EF4-FFF2-40B4-BE49-F238E27FC236}">
                <a16:creationId xmlns:a16="http://schemas.microsoft.com/office/drawing/2014/main" id="{EF58CF0B-832A-7D3C-43D4-24B311CF836C}"/>
              </a:ext>
            </a:extLst>
          </p:cNvPr>
          <p:cNvPicPr preferRelativeResize="0"/>
          <p:nvPr/>
        </p:nvPicPr>
        <p:blipFill>
          <a:blip r:embed="rId3">
            <a:alphaModFix/>
          </a:blip>
          <a:stretch>
            <a:fillRect/>
          </a:stretch>
        </p:blipFill>
        <p:spPr>
          <a:xfrm>
            <a:off x="136834" y="9299350"/>
            <a:ext cx="3611063" cy="617386"/>
          </a:xfrm>
          <a:prstGeom prst="rect">
            <a:avLst/>
          </a:prstGeom>
          <a:noFill/>
          <a:ln>
            <a:noFill/>
          </a:ln>
        </p:spPr>
      </p:pic>
      <p:pic>
        <p:nvPicPr>
          <p:cNvPr id="11" name="Google Shape;77;p15">
            <a:extLst>
              <a:ext uri="{FF2B5EF4-FFF2-40B4-BE49-F238E27FC236}">
                <a16:creationId xmlns:a16="http://schemas.microsoft.com/office/drawing/2014/main" id="{56244E98-A669-27EA-C8E2-72EAF687B737}"/>
              </a:ext>
            </a:extLst>
          </p:cNvPr>
          <p:cNvPicPr preferRelativeResize="0"/>
          <p:nvPr/>
        </p:nvPicPr>
        <p:blipFill rotWithShape="1">
          <a:blip r:embed="rId4">
            <a:clrChange>
              <a:clrFrom>
                <a:srgbClr val="FFFFFF"/>
              </a:clrFrom>
              <a:clrTo>
                <a:srgbClr val="FFFFFF">
                  <a:alpha val="0"/>
                </a:srgbClr>
              </a:clrTo>
            </a:clrChange>
            <a:alphaModFix amt="93000"/>
          </a:blip>
          <a:srcRect/>
          <a:stretch/>
        </p:blipFill>
        <p:spPr>
          <a:xfrm>
            <a:off x="6523384" y="9210394"/>
            <a:ext cx="1085100" cy="676500"/>
          </a:xfrm>
          <a:prstGeom prst="rect">
            <a:avLst/>
          </a:prstGeom>
          <a:noFill/>
          <a:ln>
            <a:noFill/>
          </a:ln>
        </p:spPr>
      </p:pic>
      <p:sp>
        <p:nvSpPr>
          <p:cNvPr id="14" name="TextBox 13">
            <a:extLst>
              <a:ext uri="{FF2B5EF4-FFF2-40B4-BE49-F238E27FC236}">
                <a16:creationId xmlns:a16="http://schemas.microsoft.com/office/drawing/2014/main" id="{FD2CD0A7-8456-42FC-CF2B-92445FE0C7B9}"/>
              </a:ext>
            </a:extLst>
          </p:cNvPr>
          <p:cNvSpPr txBox="1"/>
          <p:nvPr/>
        </p:nvSpPr>
        <p:spPr>
          <a:xfrm>
            <a:off x="4309284" y="5332051"/>
            <a:ext cx="23920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endParaRPr lang="en-GB" sz="1200">
              <a:solidFill>
                <a:schemeClr val="tx1"/>
              </a:solidFill>
            </a:endParaRPr>
          </a:p>
        </p:txBody>
      </p:sp>
      <p:sp>
        <p:nvSpPr>
          <p:cNvPr id="4" name="Rectangle: Rounded Corners 3">
            <a:extLst>
              <a:ext uri="{FF2B5EF4-FFF2-40B4-BE49-F238E27FC236}">
                <a16:creationId xmlns:a16="http://schemas.microsoft.com/office/drawing/2014/main" id="{265EB1BB-B613-9229-ABF1-E62D342E50D0}"/>
              </a:ext>
            </a:extLst>
          </p:cNvPr>
          <p:cNvSpPr/>
          <p:nvPr/>
        </p:nvSpPr>
        <p:spPr>
          <a:xfrm>
            <a:off x="463319" y="1065059"/>
            <a:ext cx="6806177" cy="363038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EBFF6F6-EB47-A1F9-5F8D-4498C406FB9E}"/>
              </a:ext>
            </a:extLst>
          </p:cNvPr>
          <p:cNvSpPr txBox="1"/>
          <p:nvPr/>
        </p:nvSpPr>
        <p:spPr>
          <a:xfrm>
            <a:off x="768577" y="1313595"/>
            <a:ext cx="6342613" cy="35240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ea typeface="Segoe UI"/>
                <a:cs typeface="Segoe UI"/>
              </a:rPr>
              <a:t>Like any successful business, sustainable quality childcare requires a good level of business acumen and a well-defined business strategy, with robust systems and processes firmly embedded, regardless of the provision type.</a:t>
            </a:r>
            <a:r>
              <a:rPr lang="en-GB">
                <a:ea typeface="Segoe UI"/>
                <a:cs typeface="Segoe UI"/>
              </a:rPr>
              <a:t> </a:t>
            </a:r>
          </a:p>
          <a:p>
            <a:endParaRPr lang="en-GB">
              <a:latin typeface="Arial"/>
              <a:ea typeface="Segoe UI"/>
              <a:cs typeface="Segoe UI"/>
            </a:endParaRPr>
          </a:p>
          <a:p>
            <a:r>
              <a:rPr lang="en-GB">
                <a:ea typeface="Segoe UI"/>
                <a:cs typeface="Segoe UI"/>
              </a:rPr>
              <a:t>This helps to project and forecast ahead and sharply pivot in response to marked forces and an unpredictable and dynamic landscape and social and economic flux.  However, these skills often remain underdeveloped as business management does not typically form part of an early years qualification.  In Northumberland, many are small enterprises and community and voluntary groups, including childminders.  This means they don't have the luxury of a head office and additional resources who can effectively carry out this vital function.  To this effect, we have worked hard over the past few years to help increase business management and acumen to ensure the same level and importance is given as Ofsted and the EYFS.</a:t>
            </a:r>
          </a:p>
          <a:p>
            <a:endParaRPr lang="en-GB" sz="1350">
              <a:ea typeface="Segoe UI"/>
              <a:cs typeface="Segoe UI"/>
            </a:endParaRPr>
          </a:p>
          <a:p>
            <a:endParaRPr lang="en-GB" sz="1350">
              <a:ea typeface="Segoe UI"/>
              <a:cs typeface="Segoe UI"/>
            </a:endParaRPr>
          </a:p>
        </p:txBody>
      </p:sp>
      <p:sp>
        <p:nvSpPr>
          <p:cNvPr id="8" name="Rectangle: Rounded Corners 7">
            <a:extLst>
              <a:ext uri="{FF2B5EF4-FFF2-40B4-BE49-F238E27FC236}">
                <a16:creationId xmlns:a16="http://schemas.microsoft.com/office/drawing/2014/main" id="{5E676B43-9A50-E447-7673-05DCC4DD959C}"/>
              </a:ext>
            </a:extLst>
          </p:cNvPr>
          <p:cNvSpPr/>
          <p:nvPr/>
        </p:nvSpPr>
        <p:spPr>
          <a:xfrm>
            <a:off x="482790" y="4922030"/>
            <a:ext cx="6806177" cy="407058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291CAF9-09BF-E119-F280-8C4C950A6781}"/>
              </a:ext>
            </a:extLst>
          </p:cNvPr>
          <p:cNvSpPr txBox="1"/>
          <p:nvPr/>
        </p:nvSpPr>
        <p:spPr>
          <a:xfrm>
            <a:off x="795327" y="5061417"/>
            <a:ext cx="644189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Based on the findings, we have tailored our support in partnership with   </a:t>
            </a:r>
            <a:endParaRPr lang="en-US"/>
          </a:p>
          <a:p>
            <a:r>
              <a:rPr lang="en-GB" u="sng">
                <a:hlinkClick r:id="rId5"/>
              </a:rPr>
              <a:t>RedKite Innovations </a:t>
            </a:r>
            <a:r>
              <a:rPr lang="en-GB"/>
              <a:t>to help develop bespoke outcomes for individual providers by embedding relevant strategies and tools directly into their business through a tailored and personalised approach.</a:t>
            </a:r>
          </a:p>
          <a:p>
            <a:endParaRPr lang="en-GB"/>
          </a:p>
          <a:p>
            <a:r>
              <a:rPr lang="en-GB"/>
              <a:t>This involves:</a:t>
            </a:r>
          </a:p>
          <a:p>
            <a:endParaRPr lang="en-GB"/>
          </a:p>
          <a:p>
            <a:pPr marL="285750" indent="-285750">
              <a:buFont typeface="Symbol"/>
              <a:buChar char="•"/>
            </a:pPr>
            <a:r>
              <a:rPr lang="en-GB"/>
              <a:t>A unique 1-1 bespoke coaching model</a:t>
            </a:r>
            <a:endParaRPr lang="en-US"/>
          </a:p>
          <a:p>
            <a:pPr marL="285750" indent="-285750">
              <a:buFont typeface="Symbol"/>
              <a:buChar char="•"/>
            </a:pPr>
            <a:r>
              <a:rPr lang="en-GB"/>
              <a:t>Promoting effective marketing strategies to match the current climate</a:t>
            </a:r>
            <a:endParaRPr lang="en-US"/>
          </a:p>
          <a:p>
            <a:pPr marL="285750" indent="-285750">
              <a:buFont typeface="Symbol"/>
              <a:buChar char="•"/>
            </a:pPr>
            <a:r>
              <a:rPr lang="en-GB"/>
              <a:t>Promoting relevant grants to support individualised projects</a:t>
            </a:r>
            <a:endParaRPr lang="en-US"/>
          </a:p>
          <a:p>
            <a:pPr marL="285750" indent="-285750">
              <a:buFont typeface="Symbol"/>
              <a:buChar char="•"/>
            </a:pPr>
            <a:r>
              <a:rPr lang="en-GB"/>
              <a:t>Sharing a revised tool kit of resources</a:t>
            </a:r>
            <a:endParaRPr lang="en-US"/>
          </a:p>
          <a:p>
            <a:pPr marL="285750" indent="-285750">
              <a:buFont typeface="Symbol"/>
              <a:buChar char="•"/>
            </a:pPr>
            <a:r>
              <a:rPr lang="en-US"/>
              <a:t>Offering top tips</a:t>
            </a:r>
          </a:p>
          <a:p>
            <a:pPr marL="285750" indent="-285750">
              <a:buFont typeface="Symbol"/>
              <a:buChar char="•"/>
            </a:pPr>
            <a:r>
              <a:rPr lang="en-GB"/>
              <a:t>Continuous promotion of Tax Free Childcare</a:t>
            </a:r>
            <a:endParaRPr lang="en-US"/>
          </a:p>
          <a:p>
            <a:pPr marL="285750" indent="-285750">
              <a:buFont typeface="Symbol"/>
              <a:buChar char="•"/>
            </a:pPr>
            <a:r>
              <a:rPr lang="en-GB"/>
              <a:t>Maximising the uptake of the funded entitlement  and other funding streams</a:t>
            </a:r>
            <a:endParaRPr lang="en-US"/>
          </a:p>
          <a:p>
            <a:pPr marL="285750" indent="-285750">
              <a:buFont typeface="Symbol"/>
              <a:buChar char="•"/>
            </a:pPr>
            <a:r>
              <a:rPr lang="en-GB"/>
              <a:t>Sharing case studies</a:t>
            </a:r>
            <a:endParaRPr lang="en-US"/>
          </a:p>
          <a:p>
            <a:pPr marL="285750" indent="-285750">
              <a:buFont typeface="Symbol"/>
              <a:buChar char="•"/>
            </a:pPr>
            <a:r>
              <a:rPr lang="en-GB"/>
              <a:t>Promoting an Early Years Funding Ready Reckoner, developed by the Early Years Team</a:t>
            </a:r>
            <a:endParaRPr lang="en-US"/>
          </a:p>
          <a:p>
            <a:endParaRPr lang="en-GB"/>
          </a:p>
          <a:p>
            <a:endParaRPr lang="en-GB"/>
          </a:p>
          <a:p>
            <a:pPr algn="l"/>
            <a:endParaRPr lang="en-GB"/>
          </a:p>
        </p:txBody>
      </p:sp>
    </p:spTree>
    <p:extLst>
      <p:ext uri="{BB962C8B-B14F-4D97-AF65-F5344CB8AC3E}">
        <p14:creationId xmlns:p14="http://schemas.microsoft.com/office/powerpoint/2010/main" val="2764878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57263"/>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cs typeface="Amatic SC"/>
                <a:sym typeface="Amatic SC"/>
              </a:rPr>
              <a:t>Overview of  challenges</a:t>
            </a:r>
            <a:endParaRPr lang="en-US">
              <a:cs typeface="Calibri Light" panose="020F0302020204030204"/>
            </a:endParaRPr>
          </a:p>
        </p:txBody>
      </p:sp>
      <p:sp>
        <p:nvSpPr>
          <p:cNvPr id="4" name="Rectangle 3">
            <a:extLst>
              <a:ext uri="{FF2B5EF4-FFF2-40B4-BE49-F238E27FC236}">
                <a16:creationId xmlns:a16="http://schemas.microsoft.com/office/drawing/2014/main" id="{732AC16C-B963-4EB6-89B5-5C493F62E19D}"/>
              </a:ext>
            </a:extLst>
          </p:cNvPr>
          <p:cNvSpPr/>
          <p:nvPr/>
        </p:nvSpPr>
        <p:spPr>
          <a:xfrm>
            <a:off x="-1676" y="9131743"/>
            <a:ext cx="7771868" cy="931829"/>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Google Shape;77;p15"/>
          <p:cNvPicPr preferRelativeResize="0"/>
          <p:nvPr/>
        </p:nvPicPr>
        <p:blipFill rotWithShape="1">
          <a:blip r:embed="rId3">
            <a:clrChange>
              <a:clrFrom>
                <a:srgbClr val="FFFFFF"/>
              </a:clrFrom>
              <a:clrTo>
                <a:srgbClr val="FFFFFF">
                  <a:alpha val="0"/>
                </a:srgbClr>
              </a:clrTo>
            </a:clrChange>
            <a:alphaModFix amt="93000"/>
          </a:blip>
          <a:srcRect/>
          <a:stretch/>
        </p:blipFill>
        <p:spPr>
          <a:xfrm>
            <a:off x="6565395" y="9302823"/>
            <a:ext cx="1085100" cy="676500"/>
          </a:xfrm>
          <a:prstGeom prst="rect">
            <a:avLst/>
          </a:prstGeom>
          <a:noFill/>
          <a:ln>
            <a:noFill/>
          </a:ln>
        </p:spPr>
      </p:pic>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4">
            <a:alphaModFix/>
          </a:blip>
          <a:stretch>
            <a:fillRect/>
          </a:stretch>
        </p:blipFill>
        <p:spPr>
          <a:xfrm>
            <a:off x="136834" y="9299350"/>
            <a:ext cx="3611063" cy="617386"/>
          </a:xfrm>
          <a:prstGeom prst="rect">
            <a:avLst/>
          </a:prstGeom>
          <a:noFill/>
          <a:ln>
            <a:noFill/>
          </a:ln>
        </p:spPr>
      </p:pic>
      <p:pic>
        <p:nvPicPr>
          <p:cNvPr id="11" name="Picture 10">
            <a:extLst>
              <a:ext uri="{FF2B5EF4-FFF2-40B4-BE49-F238E27FC236}">
                <a16:creationId xmlns:a16="http://schemas.microsoft.com/office/drawing/2014/main" id="{72E36386-29FE-4FB6-9E44-84BCD4ED2CCC}"/>
              </a:ext>
            </a:extLst>
          </p:cNvPr>
          <p:cNvPicPr>
            <a:picLocks noChangeAspect="1"/>
          </p:cNvPicPr>
          <p:nvPr/>
        </p:nvPicPr>
        <p:blipFill>
          <a:blip r:embed="rId5"/>
          <a:stretch>
            <a:fillRect/>
          </a:stretch>
        </p:blipFill>
        <p:spPr>
          <a:xfrm>
            <a:off x="185017" y="1061296"/>
            <a:ext cx="7382515" cy="8040875"/>
          </a:xfrm>
          <a:prstGeom prst="rect">
            <a:avLst/>
          </a:prstGeom>
        </p:spPr>
      </p:pic>
      <p:sp>
        <p:nvSpPr>
          <p:cNvPr id="13" name="TextBox 2">
            <a:extLst>
              <a:ext uri="{FF2B5EF4-FFF2-40B4-BE49-F238E27FC236}">
                <a16:creationId xmlns:a16="http://schemas.microsoft.com/office/drawing/2014/main" id="{00D52687-2BFC-49DC-B98F-F47EFE54D2C6}"/>
              </a:ext>
            </a:extLst>
          </p:cNvPr>
          <p:cNvSpPr txBox="1"/>
          <p:nvPr/>
        </p:nvSpPr>
        <p:spPr>
          <a:xfrm>
            <a:off x="267922" y="1176055"/>
            <a:ext cx="3438051" cy="88870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latin typeface="Arial"/>
                <a:ea typeface="Segoe UI"/>
                <a:cs typeface="Segoe UI"/>
              </a:rPr>
              <a:t>​</a:t>
            </a:r>
            <a:endParaRPr lang="en-US"/>
          </a:p>
          <a:p>
            <a:r>
              <a:rPr lang="en" sz="1200" b="1" u="sng">
                <a:solidFill>
                  <a:schemeClr val="tx1"/>
                </a:solidFill>
              </a:rPr>
              <a:t>Internal</a:t>
            </a:r>
            <a:endParaRPr lang="en">
              <a:solidFill>
                <a:schemeClr val="tx1"/>
              </a:solidFill>
            </a:endParaRPr>
          </a:p>
          <a:p>
            <a:endParaRPr lang="en" sz="1100" b="1" u="sng">
              <a:solidFill>
                <a:schemeClr val="tx1"/>
              </a:solidFill>
            </a:endParaRPr>
          </a:p>
          <a:p>
            <a:pPr marL="285750" indent="-285750">
              <a:buFont typeface="Wingdings"/>
              <a:buChar char="§"/>
            </a:pPr>
            <a:r>
              <a:rPr lang="en" sz="1100">
                <a:solidFill>
                  <a:schemeClr val="tx1"/>
                </a:solidFill>
              </a:rPr>
              <a:t>Endured restrictions, limitations and</a:t>
            </a:r>
            <a:r>
              <a:rPr lang="en-GB" sz="1100"/>
              <a:t> flexibility has posed many challenges for providers</a:t>
            </a:r>
            <a:endParaRPr lang="en-GB" sz="1100">
              <a:latin typeface="Arial"/>
              <a:ea typeface="Arial"/>
              <a:cs typeface="Arial"/>
            </a:endParaRPr>
          </a:p>
          <a:p>
            <a:endParaRPr lang="en-GB" sz="1100"/>
          </a:p>
          <a:p>
            <a:pPr marL="285750" indent="-285750">
              <a:buFont typeface="Wingdings"/>
              <a:buChar char="§"/>
            </a:pPr>
            <a:r>
              <a:rPr lang="en-GB" sz="1100"/>
              <a:t>Limited talent pool impacting on the management of supply and demand</a:t>
            </a:r>
          </a:p>
          <a:p>
            <a:endParaRPr lang="en-GB" sz="1100"/>
          </a:p>
          <a:p>
            <a:pPr marL="285750" indent="-285750">
              <a:buFont typeface="Wingdings"/>
              <a:buChar char="§"/>
            </a:pPr>
            <a:r>
              <a:rPr lang="en-GB" sz="1100"/>
              <a:t>Qualification gaps means some staff cannot be included in ratios</a:t>
            </a:r>
          </a:p>
          <a:p>
            <a:endParaRPr lang="en-GB" sz="1100"/>
          </a:p>
          <a:p>
            <a:pPr marL="285750" indent="-285750">
              <a:buFont typeface="Wingdings"/>
              <a:buChar char="§"/>
            </a:pPr>
            <a:r>
              <a:rPr lang="en-GB" sz="1100"/>
              <a:t>Supernumerary staff working in ratios impacting on the day-to-day systems management </a:t>
            </a:r>
          </a:p>
          <a:p>
            <a:endParaRPr lang="en-GB" sz="1100"/>
          </a:p>
          <a:p>
            <a:pPr marL="285750" indent="-285750">
              <a:buFont typeface="Wingdings"/>
              <a:buChar char="§"/>
            </a:pPr>
            <a:r>
              <a:rPr lang="en-GB" sz="1100"/>
              <a:t>Managing staff and child wellbeing</a:t>
            </a:r>
            <a:endParaRPr lang="en-GB" sz="1100">
              <a:latin typeface="Arial"/>
              <a:ea typeface="Arial"/>
              <a:cs typeface="Arial"/>
            </a:endParaRPr>
          </a:p>
          <a:p>
            <a:endParaRPr lang="en-GB" sz="1100"/>
          </a:p>
          <a:p>
            <a:pPr marL="285750" lvl="0" indent="-285750" rtl="0">
              <a:buFont typeface="Wingdings"/>
              <a:buChar char="§"/>
            </a:pPr>
            <a:r>
              <a:rPr lang="en-GB" sz="1100">
                <a:latin typeface="Arial"/>
                <a:ea typeface="Arial"/>
                <a:cs typeface="Arial"/>
              </a:rPr>
              <a:t>Covid related impact on attainment</a:t>
            </a:r>
            <a:r>
              <a:rPr lang="en-US" sz="1100">
                <a:latin typeface="Arial"/>
                <a:ea typeface="Arial"/>
                <a:cs typeface="Arial"/>
              </a:rPr>
              <a:t>​</a:t>
            </a:r>
          </a:p>
          <a:p>
            <a:pPr marL="285750" indent="-285750">
              <a:buFont typeface="Wingdings"/>
              <a:buChar char="§"/>
            </a:pPr>
            <a:endParaRPr lang="en-US" sz="1100">
              <a:solidFill>
                <a:schemeClr val="tx1"/>
              </a:solidFill>
            </a:endParaRPr>
          </a:p>
          <a:p>
            <a:pPr marL="285750" indent="-285750">
              <a:buFont typeface="Wingdings"/>
              <a:buChar char="§"/>
            </a:pPr>
            <a:r>
              <a:rPr lang="en-US" sz="1100">
                <a:solidFill>
                  <a:schemeClr val="tx1"/>
                </a:solidFill>
              </a:rPr>
              <a:t>Higher ratios requirement for babies and 2 year olds</a:t>
            </a:r>
          </a:p>
          <a:p>
            <a:endParaRPr lang="en-US" sz="1100">
              <a:solidFill>
                <a:schemeClr val="tx1"/>
              </a:solidFill>
            </a:endParaRPr>
          </a:p>
          <a:p>
            <a:pPr marL="285750" indent="-285750">
              <a:buFont typeface="Wingdings"/>
              <a:buChar char="§"/>
            </a:pPr>
            <a:r>
              <a:rPr lang="en-GB" sz="1100"/>
              <a:t>Rise in SEND</a:t>
            </a:r>
            <a:endParaRPr lang="en-US" sz="1100"/>
          </a:p>
          <a:p>
            <a:endParaRPr lang="en-US" sz="1100"/>
          </a:p>
          <a:p>
            <a:pPr marL="285750" indent="-285750">
              <a:buFont typeface="Wingdings"/>
              <a:buChar char="§"/>
            </a:pPr>
            <a:r>
              <a:rPr lang="en-GB" sz="1100"/>
              <a:t>National</a:t>
            </a:r>
            <a:r>
              <a:rPr lang="en-GB" sz="1100">
                <a:latin typeface="Arial"/>
                <a:ea typeface="Arial"/>
                <a:cs typeface="Arial"/>
              </a:rPr>
              <a:t> funding rate</a:t>
            </a:r>
            <a:r>
              <a:rPr lang="en-US" sz="1100">
                <a:latin typeface="Arial"/>
                <a:ea typeface="Arial"/>
                <a:cs typeface="Arial"/>
              </a:rPr>
              <a:t>​</a:t>
            </a:r>
            <a:r>
              <a:rPr lang="en-US" sz="1100"/>
              <a:t> does not cover costs</a:t>
            </a:r>
          </a:p>
          <a:p>
            <a:endParaRPr lang="en-US" sz="1100"/>
          </a:p>
          <a:p>
            <a:pPr marL="285750" lvl="0" indent="-285750" rtl="0">
              <a:buFont typeface="Wingdings"/>
              <a:buChar char="§"/>
            </a:pPr>
            <a:r>
              <a:rPr lang="en-US" sz="1100"/>
              <a:t>Managing constant changes, pressures and demands</a:t>
            </a:r>
          </a:p>
          <a:p>
            <a:endParaRPr lang="en-US" sz="1100"/>
          </a:p>
          <a:p>
            <a:pPr marL="285750" indent="-285750">
              <a:buFont typeface="Wingdings"/>
              <a:buChar char="§"/>
            </a:pPr>
            <a:r>
              <a:rPr lang="en-GB" sz="1100">
                <a:latin typeface="Arial"/>
                <a:ea typeface="Arial"/>
                <a:cs typeface="Arial"/>
              </a:rPr>
              <a:t>Loss of private </a:t>
            </a:r>
            <a:r>
              <a:rPr lang="en-GB" sz="1100"/>
              <a:t>fee-paying</a:t>
            </a:r>
            <a:r>
              <a:rPr lang="en-GB" sz="1100">
                <a:latin typeface="Arial"/>
                <a:ea typeface="Arial"/>
                <a:cs typeface="Arial"/>
              </a:rPr>
              <a:t> parents</a:t>
            </a:r>
            <a:r>
              <a:rPr lang="en-GB" sz="1100"/>
              <a:t> due to more informal childcare</a:t>
            </a:r>
            <a:endParaRPr lang="en" sz="1100">
              <a:latin typeface="Arial"/>
              <a:ea typeface="Arial"/>
              <a:cs typeface="Arial"/>
            </a:endParaRPr>
          </a:p>
          <a:p>
            <a:endParaRPr lang="en-GB" sz="1100">
              <a:solidFill>
                <a:schemeClr val="tx1"/>
              </a:solidFill>
            </a:endParaRPr>
          </a:p>
          <a:p>
            <a:pPr marL="285750" indent="-285750">
              <a:buFont typeface="Wingdings"/>
              <a:buChar char="§"/>
            </a:pPr>
            <a:r>
              <a:rPr lang="en" sz="1100">
                <a:solidFill>
                  <a:schemeClr val="tx1"/>
                </a:solidFill>
              </a:rPr>
              <a:t>Changes in pay conditions and renumeration</a:t>
            </a:r>
          </a:p>
          <a:p>
            <a:pPr marL="285750" indent="-285750">
              <a:buFont typeface="Wingdings"/>
              <a:buChar char="§"/>
            </a:pPr>
            <a:endParaRPr lang="en" sz="1100">
              <a:solidFill>
                <a:schemeClr val="tx1"/>
              </a:solidFill>
            </a:endParaRPr>
          </a:p>
          <a:p>
            <a:pPr marL="285750" indent="-285750">
              <a:buFont typeface="Wingdings"/>
              <a:buChar char="§"/>
            </a:pPr>
            <a:r>
              <a:rPr lang="en" sz="1100">
                <a:solidFill>
                  <a:schemeClr val="tx1"/>
                </a:solidFill>
              </a:rPr>
              <a:t>National minimum and living wage and pension increases</a:t>
            </a:r>
          </a:p>
          <a:p>
            <a:pPr marL="285750" indent="-285750">
              <a:buFont typeface="Wingdings"/>
              <a:buChar char="§"/>
            </a:pPr>
            <a:endParaRPr lang="en" sz="1100">
              <a:solidFill>
                <a:schemeClr val="tx1"/>
              </a:solidFill>
            </a:endParaRPr>
          </a:p>
          <a:p>
            <a:pPr marL="285750" indent="-285750">
              <a:buFont typeface="Wingdings"/>
              <a:buChar char="§"/>
            </a:pPr>
            <a:r>
              <a:rPr lang="en" sz="1100">
                <a:solidFill>
                  <a:schemeClr val="tx1"/>
                </a:solidFill>
              </a:rPr>
              <a:t>Underdeveloped business skills and acumen</a:t>
            </a:r>
          </a:p>
          <a:p>
            <a:pPr marL="285750" indent="-285750">
              <a:buFont typeface="Wingdings"/>
              <a:buChar char="§"/>
            </a:pPr>
            <a:endParaRPr lang="en" sz="1100">
              <a:solidFill>
                <a:schemeClr val="tx1"/>
              </a:solidFill>
            </a:endParaRPr>
          </a:p>
          <a:p>
            <a:pPr marL="285750" indent="-285750">
              <a:buFont typeface="Wingdings"/>
              <a:buChar char="§"/>
            </a:pPr>
            <a:r>
              <a:rPr lang="en" sz="1100">
                <a:solidFill>
                  <a:schemeClr val="tx1"/>
                </a:solidFill>
              </a:rPr>
              <a:t>Confusion around staff qualifications and DFE list</a:t>
            </a:r>
          </a:p>
          <a:p>
            <a:pPr marL="285750" indent="-285750">
              <a:buFont typeface="Wingdings"/>
              <a:buChar char="§"/>
            </a:pPr>
            <a:endParaRPr lang="en" sz="1100">
              <a:solidFill>
                <a:schemeClr val="tx1"/>
              </a:solidFill>
            </a:endParaRPr>
          </a:p>
          <a:p>
            <a:pPr marL="285750" indent="-285750">
              <a:buFont typeface="Wingdings"/>
              <a:buChar char="§"/>
            </a:pPr>
            <a:r>
              <a:rPr lang="en" sz="1100">
                <a:solidFill>
                  <a:schemeClr val="tx1"/>
                </a:solidFill>
              </a:rPr>
              <a:t>Maternity cover and costs</a:t>
            </a:r>
          </a:p>
          <a:p>
            <a:endParaRPr lang="en-US" sz="1350">
              <a:solidFill>
                <a:schemeClr val="tx1"/>
              </a:solidFill>
            </a:endParaRPr>
          </a:p>
          <a:p>
            <a:pPr marL="285750" indent="-285750">
              <a:buFont typeface="Wingdings,Sans-Serif"/>
              <a:buChar char="v"/>
            </a:pPr>
            <a:endParaRPr lang="en-US" sz="1350">
              <a:solidFill>
                <a:schemeClr val="tx1"/>
              </a:solidFill>
            </a:endParaRPr>
          </a:p>
          <a:p>
            <a:pPr marL="285750" indent="-285750">
              <a:buFont typeface="Wingdings"/>
              <a:buChar char="v"/>
            </a:pPr>
            <a:endParaRPr lang="en" sz="1350">
              <a:solidFill>
                <a:schemeClr val="tx1"/>
              </a:solidFill>
            </a:endParaRPr>
          </a:p>
          <a:p>
            <a:pPr marL="285750" indent="-285750">
              <a:buFont typeface="Wingdings"/>
              <a:buChar char="v"/>
            </a:pPr>
            <a:endParaRPr lang="en" sz="1350">
              <a:solidFill>
                <a:schemeClr val="tx1"/>
              </a:solidFill>
            </a:endParaRPr>
          </a:p>
          <a:p>
            <a:pPr marL="285750" indent="-285750">
              <a:buFont typeface="Wingdings"/>
              <a:buChar char="v"/>
            </a:pPr>
            <a:endParaRPr lang="en" sz="1350">
              <a:solidFill>
                <a:schemeClr val="tx1"/>
              </a:solidFill>
            </a:endParaRPr>
          </a:p>
          <a:p>
            <a:pPr marL="285750" indent="-285750">
              <a:buFont typeface="Wingdings"/>
              <a:buChar char="v"/>
            </a:pPr>
            <a:endParaRPr lang="en" sz="1350">
              <a:solidFill>
                <a:schemeClr val="tx1"/>
              </a:solidFill>
            </a:endParaRPr>
          </a:p>
          <a:p>
            <a:pPr marL="285750" indent="-285750">
              <a:buFont typeface="Wingdings"/>
              <a:buChar char="v"/>
            </a:pPr>
            <a:endParaRPr lang="en" sz="1350">
              <a:solidFill>
                <a:schemeClr val="tx1"/>
              </a:solidFill>
            </a:endParaRPr>
          </a:p>
        </p:txBody>
      </p:sp>
      <p:sp>
        <p:nvSpPr>
          <p:cNvPr id="5" name="TextBox 4">
            <a:extLst>
              <a:ext uri="{FF2B5EF4-FFF2-40B4-BE49-F238E27FC236}">
                <a16:creationId xmlns:a16="http://schemas.microsoft.com/office/drawing/2014/main" id="{7ED3F259-B8C7-4CC3-B103-8E2A56411F16}"/>
              </a:ext>
            </a:extLst>
          </p:cNvPr>
          <p:cNvSpPr txBox="1"/>
          <p:nvPr/>
        </p:nvSpPr>
        <p:spPr>
          <a:xfrm>
            <a:off x="4221490" y="1230181"/>
            <a:ext cx="3104101" cy="69480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 sz="1350">
              <a:solidFill>
                <a:schemeClr val="tx1"/>
              </a:solidFill>
            </a:endParaRPr>
          </a:p>
          <a:p>
            <a:r>
              <a:rPr lang="en" sz="1200" b="1" u="sng">
                <a:solidFill>
                  <a:schemeClr val="tx1"/>
                </a:solidFill>
              </a:rPr>
              <a:t>External</a:t>
            </a:r>
          </a:p>
          <a:p>
            <a:endParaRPr lang="en" sz="1350" b="1">
              <a:solidFill>
                <a:schemeClr val="tx1"/>
              </a:solidFill>
            </a:endParaRPr>
          </a:p>
          <a:p>
            <a:pPr marL="171450" indent="-171450">
              <a:buFont typeface="Arial"/>
              <a:buChar char="•"/>
            </a:pPr>
            <a:r>
              <a:rPr lang="en" sz="1100">
                <a:solidFill>
                  <a:schemeClr val="tx1"/>
                </a:solidFill>
              </a:rPr>
              <a:t>Rises in energy and utility bills</a:t>
            </a:r>
          </a:p>
          <a:p>
            <a:pPr marL="171450" indent="-171450">
              <a:buFont typeface="Arial"/>
              <a:buChar char="•"/>
            </a:pPr>
            <a:endParaRPr lang="en" sz="1100">
              <a:solidFill>
                <a:schemeClr val="tx1"/>
              </a:solidFill>
            </a:endParaRPr>
          </a:p>
          <a:p>
            <a:pPr marL="171450" indent="-171450">
              <a:buFont typeface="Arial"/>
              <a:buChar char="•"/>
            </a:pPr>
            <a:r>
              <a:rPr lang="en" sz="1100">
                <a:solidFill>
                  <a:schemeClr val="tx1"/>
                </a:solidFill>
              </a:rPr>
              <a:t>Dynamic and unpredictable market creating a constant state of social and economic flux</a:t>
            </a:r>
          </a:p>
          <a:p>
            <a:pPr marL="171450" indent="-171450">
              <a:buFont typeface="Arial"/>
              <a:buChar char="•"/>
            </a:pPr>
            <a:endParaRPr lang="en" sz="1100">
              <a:solidFill>
                <a:schemeClr val="tx1"/>
              </a:solidFill>
            </a:endParaRPr>
          </a:p>
          <a:p>
            <a:pPr marL="171450" indent="-171450">
              <a:buFont typeface="Arial"/>
              <a:buChar char="•"/>
            </a:pPr>
            <a:r>
              <a:rPr lang="en" sz="1100">
                <a:solidFill>
                  <a:schemeClr val="tx1"/>
                </a:solidFill>
              </a:rPr>
              <a:t>Limited pipeline with a significant drop in the quantity of school leavers undertaking early years qualifications and apprenticeships creating a shortage of talent pool</a:t>
            </a:r>
          </a:p>
          <a:p>
            <a:pPr marL="171450" indent="-171450">
              <a:buFont typeface="Arial"/>
              <a:buChar char="•"/>
            </a:pPr>
            <a:endParaRPr lang="en" sz="1100">
              <a:solidFill>
                <a:schemeClr val="tx1"/>
              </a:solidFill>
            </a:endParaRPr>
          </a:p>
          <a:p>
            <a:pPr marL="171450" indent="-171450">
              <a:buFont typeface="Arial"/>
              <a:buChar char="•"/>
            </a:pPr>
            <a:r>
              <a:rPr lang="en" sz="1100">
                <a:solidFill>
                  <a:schemeClr val="tx1"/>
                </a:solidFill>
              </a:rPr>
              <a:t>Rise in informal childcare arrangements</a:t>
            </a:r>
          </a:p>
          <a:p>
            <a:pPr marL="171450" indent="-171450">
              <a:buFont typeface="Arial"/>
              <a:buChar char="•"/>
            </a:pPr>
            <a:endParaRPr lang="en" sz="1100">
              <a:solidFill>
                <a:schemeClr val="tx1"/>
              </a:solidFill>
            </a:endParaRPr>
          </a:p>
          <a:p>
            <a:pPr marL="171450" indent="-171450">
              <a:buFont typeface="Arial"/>
              <a:buChar char="•"/>
            </a:pPr>
            <a:r>
              <a:rPr lang="en" sz="1100">
                <a:solidFill>
                  <a:schemeClr val="tx1"/>
                </a:solidFill>
              </a:rPr>
              <a:t>Decline in childminders entering the market</a:t>
            </a:r>
          </a:p>
          <a:p>
            <a:pPr marL="171450" indent="-171450">
              <a:buFont typeface="Arial"/>
              <a:buChar char="•"/>
            </a:pPr>
            <a:endParaRPr lang="en" sz="1100">
              <a:solidFill>
                <a:schemeClr val="tx1"/>
              </a:solidFill>
            </a:endParaRPr>
          </a:p>
          <a:p>
            <a:pPr marL="171450" indent="-171450">
              <a:buFont typeface="Arial"/>
              <a:buChar char="•"/>
            </a:pPr>
            <a:r>
              <a:rPr lang="en" sz="1100">
                <a:solidFill>
                  <a:schemeClr val="tx1"/>
                </a:solidFill>
              </a:rPr>
              <a:t>Decline in qualified agency supply staff</a:t>
            </a:r>
          </a:p>
          <a:p>
            <a:endParaRPr lang="en" sz="1100">
              <a:solidFill>
                <a:schemeClr val="tx1"/>
              </a:solidFill>
            </a:endParaRPr>
          </a:p>
          <a:p>
            <a:endParaRPr lang="en" sz="1100">
              <a:solidFill>
                <a:schemeClr val="tx1"/>
              </a:solidFill>
            </a:endParaRPr>
          </a:p>
          <a:p>
            <a:endParaRPr lang="en" sz="1100">
              <a:solidFill>
                <a:schemeClr val="tx1"/>
              </a:solidFill>
            </a:endParaRPr>
          </a:p>
          <a:p>
            <a:endParaRPr lang="en" sz="1350" b="1">
              <a:solidFill>
                <a:schemeClr val="tx1"/>
              </a:solidFill>
            </a:endParaRPr>
          </a:p>
          <a:p>
            <a:pPr marL="285750" indent="-285750">
              <a:buFont typeface="Wingdings"/>
              <a:buChar char="Ø"/>
            </a:pPr>
            <a:endParaRPr lang="en" sz="1350"/>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p:txBody>
      </p:sp>
      <p:pic>
        <p:nvPicPr>
          <p:cNvPr id="6" name="Picture 3" descr="Map&#10;&#10;Description automatically generated">
            <a:extLst>
              <a:ext uri="{FF2B5EF4-FFF2-40B4-BE49-F238E27FC236}">
                <a16:creationId xmlns:a16="http://schemas.microsoft.com/office/drawing/2014/main" id="{B8B796E1-A09F-3E00-2F7E-5CD4DA8F5F24}"/>
              </a:ext>
            </a:extLst>
          </p:cNvPr>
          <p:cNvPicPr>
            <a:picLocks noChangeAspect="1"/>
          </p:cNvPicPr>
          <p:nvPr/>
        </p:nvPicPr>
        <p:blipFill>
          <a:blip r:embed="rId6"/>
          <a:stretch>
            <a:fillRect/>
          </a:stretch>
        </p:blipFill>
        <p:spPr>
          <a:xfrm>
            <a:off x="4303917" y="5247178"/>
            <a:ext cx="3119463" cy="2713478"/>
          </a:xfrm>
          <a:prstGeom prst="rect">
            <a:avLst/>
          </a:prstGeom>
          <a:ln>
            <a:noFill/>
          </a:ln>
          <a:effectLst>
            <a:softEdge rad="112500"/>
          </a:effectLst>
        </p:spPr>
      </p:pic>
    </p:spTree>
    <p:extLst>
      <p:ext uri="{BB962C8B-B14F-4D97-AF65-F5344CB8AC3E}">
        <p14:creationId xmlns:p14="http://schemas.microsoft.com/office/powerpoint/2010/main" val="2343749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57263"/>
          </a:xfrm>
          <a:prstGeom prst="rect">
            <a:avLst/>
          </a:prstGeom>
          <a:solidFill>
            <a:srgbClr val="113373"/>
          </a:solidFill>
        </p:spPr>
        <p:txBody>
          <a:bodyPr spcFirstLastPara="1" wrap="square" lIns="91425" tIns="91425" rIns="91425" bIns="91425" anchor="b" anchorCtr="0">
            <a:noAutofit/>
          </a:bodyPr>
          <a:lstStyle/>
          <a:p>
            <a:pPr algn="ctr"/>
            <a:r>
              <a:rPr lang="en" sz="4000">
                <a:solidFill>
                  <a:srgbClr val="FFFFFF"/>
                </a:solidFill>
                <a:latin typeface="Amatic SC"/>
                <a:cs typeface="Amatic SC"/>
              </a:rPr>
              <a:t> </a:t>
            </a:r>
            <a:r>
              <a:rPr lang="en" sz="4600">
                <a:solidFill>
                  <a:srgbClr val="FFFFFF"/>
                </a:solidFill>
                <a:latin typeface="Amatic SC"/>
                <a:cs typeface="Amatic SC"/>
              </a:rPr>
              <a:t> Sustainability</a:t>
            </a:r>
            <a:endParaRPr lang="en-US" sz="4600">
              <a:cs typeface="Calibri Light"/>
            </a:endParaRPr>
          </a:p>
        </p:txBody>
      </p:sp>
      <p:sp>
        <p:nvSpPr>
          <p:cNvPr id="4" name="Rectangle 3">
            <a:extLst>
              <a:ext uri="{FF2B5EF4-FFF2-40B4-BE49-F238E27FC236}">
                <a16:creationId xmlns:a16="http://schemas.microsoft.com/office/drawing/2014/main" id="{732AC16C-B963-4EB6-89B5-5C493F62E19D}"/>
              </a:ext>
            </a:extLst>
          </p:cNvPr>
          <p:cNvSpPr/>
          <p:nvPr/>
        </p:nvSpPr>
        <p:spPr>
          <a:xfrm>
            <a:off x="-1676" y="9153053"/>
            <a:ext cx="7771868" cy="910519"/>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Google Shape;77;p15"/>
          <p:cNvPicPr preferRelativeResize="0"/>
          <p:nvPr/>
        </p:nvPicPr>
        <p:blipFill rotWithShape="1">
          <a:blip r:embed="rId3">
            <a:clrChange>
              <a:clrFrom>
                <a:srgbClr val="FFFFFF"/>
              </a:clrFrom>
              <a:clrTo>
                <a:srgbClr val="FFFFFF">
                  <a:alpha val="0"/>
                </a:srgbClr>
              </a:clrTo>
            </a:clrChange>
            <a:alphaModFix amt="93000"/>
          </a:blip>
          <a:srcRect/>
          <a:stretch/>
        </p:blipFill>
        <p:spPr>
          <a:xfrm>
            <a:off x="6565395" y="9302823"/>
            <a:ext cx="1085100" cy="676500"/>
          </a:xfrm>
          <a:prstGeom prst="rect">
            <a:avLst/>
          </a:prstGeom>
          <a:noFill/>
          <a:ln>
            <a:noFill/>
          </a:ln>
        </p:spPr>
      </p:pic>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4">
            <a:alphaModFix/>
          </a:blip>
          <a:stretch>
            <a:fillRect/>
          </a:stretch>
        </p:blipFill>
        <p:spPr>
          <a:xfrm>
            <a:off x="136834" y="9299350"/>
            <a:ext cx="3611063" cy="617386"/>
          </a:xfrm>
          <a:prstGeom prst="rect">
            <a:avLst/>
          </a:prstGeom>
          <a:noFill/>
          <a:ln>
            <a:noFill/>
          </a:ln>
        </p:spPr>
      </p:pic>
      <p:sp>
        <p:nvSpPr>
          <p:cNvPr id="15" name="Google Shape;285;p33">
            <a:extLst>
              <a:ext uri="{FF2B5EF4-FFF2-40B4-BE49-F238E27FC236}">
                <a16:creationId xmlns:a16="http://schemas.microsoft.com/office/drawing/2014/main" id="{7335A6E8-C334-4E38-81BC-2D8EBECC93AB}"/>
              </a:ext>
            </a:extLst>
          </p:cNvPr>
          <p:cNvSpPr txBox="1"/>
          <p:nvPr/>
        </p:nvSpPr>
        <p:spPr>
          <a:xfrm>
            <a:off x="-3302" y="962119"/>
            <a:ext cx="7776911" cy="8189212"/>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200" dirty="0"/>
              <a:t>Currently,  Northumberland has sufficient provision to meet demand.  Small pockets of need were proactively addressed through a recruitment drive seeing newly registered childminders in the Central and North locality areas, closing any potential gaps in the market.</a:t>
            </a:r>
            <a:endParaRPr lang="en-US" dirty="0"/>
          </a:p>
          <a:p>
            <a:endParaRPr lang="en-US"/>
          </a:p>
          <a:p>
            <a:r>
              <a:rPr lang="en-GB" sz="1200" dirty="0"/>
              <a:t>Over the past year, we have seen a growing change in the local childcare market.  Whilst we have sufficient provision and the market has remained reasonably stable due to intense support, grant funding and maximising funding streams, we remain in a constant dynamic state of social and economic flux.  This makes it very difficult to predict the future landscape.  A local Business Support Survey carried out by the Early Years Team in November 2022 reinforced this, showing the working patterns, needs, preferences and demands of parents has and continues to change, with some citing redundancy, working from home or using informal childcare as some of the reasons for fallen occupancy.  Although a small number of providers saw an unexpected increase resulting in a waiting list, the majority are currently operating </a:t>
            </a:r>
            <a:r>
              <a:rPr lang="en-GB" sz="1200" b="1" dirty="0"/>
              <a:t>50-75%</a:t>
            </a:r>
            <a:r>
              <a:rPr lang="en-GB" sz="1200" dirty="0"/>
              <a:t> below occupancy due to many variances.</a:t>
            </a:r>
            <a:endParaRPr lang="en-GB" dirty="0"/>
          </a:p>
          <a:p>
            <a:endParaRPr lang="en-GB" sz="1200"/>
          </a:p>
          <a:p>
            <a:r>
              <a:rPr lang="en-GB" sz="1200" dirty="0"/>
              <a:t>Typically, profit margins in childcare are minimal, meaning the vast majority of providers have very little reserves to draw upon during these challenging economic times.  The impact of external forces, along with the significant spike in energy costs, including the increase in pay and renumeration, has seen the severity and scale of support this year at its highest since the last recession.  With the </a:t>
            </a:r>
            <a:r>
              <a:rPr lang="en-GB" sz="1200" dirty="0">
                <a:hlinkClick r:id="rId5"/>
              </a:rPr>
              <a:t>Bank of England</a:t>
            </a:r>
            <a:r>
              <a:rPr lang="en-GB" sz="1200" dirty="0"/>
              <a:t>  suggesting we are heading into a new long recession, this compounds the uncertainty of the local market as providers will undoubtedly need to make some tough business decisions. </a:t>
            </a:r>
            <a:endParaRPr lang="en-GB" dirty="0"/>
          </a:p>
          <a:p>
            <a:endParaRPr lang="en-GB" sz="1200"/>
          </a:p>
          <a:p>
            <a:r>
              <a:rPr lang="en-GB" sz="1200" dirty="0"/>
              <a:t>Although we had a small response rate to the survey, the majority who responded highlighted concerns post March 2023.  The feedback has been extremely valuable in helping the Early Years Team to examine the current challenges, </a:t>
            </a:r>
            <a:r>
              <a:rPr lang="en-GB" sz="1200" dirty="0" err="1"/>
              <a:t>strategise</a:t>
            </a:r>
            <a:r>
              <a:rPr lang="en-GB" sz="1200" dirty="0"/>
              <a:t> priorities and proactively tailor the appropriate level of support and need for 1-1 coaching sessions through </a:t>
            </a:r>
            <a:r>
              <a:rPr lang="en-GB" sz="1200" dirty="0" err="1"/>
              <a:t>RedKite</a:t>
            </a:r>
            <a:r>
              <a:rPr lang="en-GB" sz="1200" dirty="0"/>
              <a:t> Innovations.  This builds on the business support offered by the Early Years Team as we strive to increase good business acumen and build new mindsets and culture change around business management.</a:t>
            </a:r>
            <a:endParaRPr lang="en-GB" dirty="0"/>
          </a:p>
          <a:p>
            <a:endParaRPr lang="en-GB" sz="1200"/>
          </a:p>
          <a:p>
            <a:r>
              <a:rPr lang="en-GB" sz="1200" dirty="0"/>
              <a:t>The challenges of staff recruitment and retention reported nationally are not as severe in Northumberland, however,  we have seen emerging issues locally.  Providers cite limited talent pool and a lack of agency staff available, which has created enduring limitations and restrictions  for some providers in parts of the County.  This has had a ripple effect when managing parental demand.  One of the biggest threats for sufficiency is the potential for providers to cap numbers due to recruitment and retention issues.  Whilst parents currently have a choice of childcare, this would have a knock-on effect to the sustainability and potential business growth and market recovery. </a:t>
            </a:r>
            <a:endParaRPr lang="en-GB" dirty="0"/>
          </a:p>
          <a:p>
            <a:endParaRPr lang="en-GB" sz="1200"/>
          </a:p>
          <a:p>
            <a:r>
              <a:rPr lang="en-GB" sz="1200" dirty="0"/>
              <a:t>This dynamic flux makes it difficult for a small number when they are trying to encourage growth and new intake when staff supply is increasingly scarce.  This has resulted in the need for closer market management,  the promotion of greater collaboration between providers and the necessity to tailor bespoke support to assist providers to examine and readjust their business model and safeguard against a challenging economy. </a:t>
            </a:r>
            <a:endParaRPr lang="en-GB" dirty="0"/>
          </a:p>
          <a:p>
            <a:endParaRPr lang="en-GB" sz="1200"/>
          </a:p>
          <a:p>
            <a:r>
              <a:rPr lang="en-GB" sz="1200" dirty="0"/>
              <a:t>We have worked closely with the University of Sunderland who offer providers a 'top up' solution where some degrees do not have an element of assessed practice to work in ratios under the EYFS.  This is helping to contribute to the staffing crisis. </a:t>
            </a:r>
          </a:p>
          <a:p>
            <a:endParaRPr lang="en-GB" sz="1200"/>
          </a:p>
          <a:p>
            <a:endParaRPr lang="en-GB" sz="1200"/>
          </a:p>
          <a:p>
            <a:endParaRPr lang="en-GB"/>
          </a:p>
          <a:p>
            <a:endParaRPr lang="en-GB"/>
          </a:p>
        </p:txBody>
      </p:sp>
    </p:spTree>
    <p:extLst>
      <p:ext uri="{BB962C8B-B14F-4D97-AF65-F5344CB8AC3E}">
        <p14:creationId xmlns:p14="http://schemas.microsoft.com/office/powerpoint/2010/main" val="402639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57263"/>
          </a:xfrm>
          <a:prstGeom prst="rect">
            <a:avLst/>
          </a:prstGeom>
          <a:solidFill>
            <a:srgbClr val="113373"/>
          </a:solidFill>
        </p:spPr>
        <p:txBody>
          <a:bodyPr spcFirstLastPara="1" wrap="square" lIns="91425" tIns="91425" rIns="91425" bIns="91425" anchor="b" anchorCtr="0">
            <a:noAutofit/>
          </a:bodyPr>
          <a:lstStyle/>
          <a:p>
            <a:pPr algn="ctr"/>
            <a:r>
              <a:rPr lang="en" sz="4000">
                <a:solidFill>
                  <a:srgbClr val="FFFFFF"/>
                </a:solidFill>
                <a:latin typeface="Amatic SC"/>
                <a:cs typeface="Amatic SC"/>
              </a:rPr>
              <a:t> </a:t>
            </a:r>
            <a:r>
              <a:rPr lang="en" sz="4600">
                <a:solidFill>
                  <a:srgbClr val="FFFFFF"/>
                </a:solidFill>
                <a:latin typeface="Amatic SC"/>
                <a:cs typeface="Amatic SC"/>
              </a:rPr>
              <a:t> Sustainability</a:t>
            </a:r>
            <a:endParaRPr lang="en-US" sz="4600">
              <a:cs typeface="Calibri Light"/>
            </a:endParaRPr>
          </a:p>
        </p:txBody>
      </p:sp>
      <p:sp>
        <p:nvSpPr>
          <p:cNvPr id="4" name="Rectangle 3">
            <a:extLst>
              <a:ext uri="{FF2B5EF4-FFF2-40B4-BE49-F238E27FC236}">
                <a16:creationId xmlns:a16="http://schemas.microsoft.com/office/drawing/2014/main" id="{732AC16C-B963-4EB6-89B5-5C493F62E19D}"/>
              </a:ext>
            </a:extLst>
          </p:cNvPr>
          <p:cNvSpPr/>
          <p:nvPr/>
        </p:nvSpPr>
        <p:spPr>
          <a:xfrm>
            <a:off x="-1676" y="9153053"/>
            <a:ext cx="7771868" cy="910519"/>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Google Shape;77;p15"/>
          <p:cNvPicPr preferRelativeResize="0"/>
          <p:nvPr/>
        </p:nvPicPr>
        <p:blipFill rotWithShape="1">
          <a:blip r:embed="rId3">
            <a:clrChange>
              <a:clrFrom>
                <a:srgbClr val="FFFFFF"/>
              </a:clrFrom>
              <a:clrTo>
                <a:srgbClr val="FFFFFF">
                  <a:alpha val="0"/>
                </a:srgbClr>
              </a:clrTo>
            </a:clrChange>
            <a:alphaModFix amt="93000"/>
          </a:blip>
          <a:srcRect/>
          <a:stretch/>
        </p:blipFill>
        <p:spPr>
          <a:xfrm>
            <a:off x="6565395" y="9302823"/>
            <a:ext cx="1085100" cy="676500"/>
          </a:xfrm>
          <a:prstGeom prst="rect">
            <a:avLst/>
          </a:prstGeom>
          <a:noFill/>
          <a:ln>
            <a:noFill/>
          </a:ln>
        </p:spPr>
      </p:pic>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4">
            <a:alphaModFix/>
          </a:blip>
          <a:stretch>
            <a:fillRect/>
          </a:stretch>
        </p:blipFill>
        <p:spPr>
          <a:xfrm>
            <a:off x="136834" y="9299350"/>
            <a:ext cx="3611063" cy="617386"/>
          </a:xfrm>
          <a:prstGeom prst="rect">
            <a:avLst/>
          </a:prstGeom>
          <a:noFill/>
          <a:ln>
            <a:noFill/>
          </a:ln>
        </p:spPr>
      </p:pic>
      <p:sp>
        <p:nvSpPr>
          <p:cNvPr id="15" name="Google Shape;285;p33">
            <a:extLst>
              <a:ext uri="{FF2B5EF4-FFF2-40B4-BE49-F238E27FC236}">
                <a16:creationId xmlns:a16="http://schemas.microsoft.com/office/drawing/2014/main" id="{7335A6E8-C334-4E38-81BC-2D8EBECC93AB}"/>
              </a:ext>
            </a:extLst>
          </p:cNvPr>
          <p:cNvSpPr txBox="1"/>
          <p:nvPr/>
        </p:nvSpPr>
        <p:spPr>
          <a:xfrm>
            <a:off x="-3302" y="962119"/>
            <a:ext cx="7776911" cy="8189212"/>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200"/>
              <a:t>The Early Years Team continuously encourage providers to maximise all funding streams available and claim the relevant funding for eligible children, where entitled. This is not only essential to ensure all children receive their full entitlements but it equally strengthens business resilience and the agility needed to pivot and navigate incoming change.</a:t>
            </a:r>
            <a:endParaRPr lang="en-GB"/>
          </a:p>
          <a:p>
            <a:endParaRPr lang="en-GB" sz="1200"/>
          </a:p>
          <a:p>
            <a:r>
              <a:rPr lang="en-GB" sz="1200" err="1"/>
              <a:t>RedKite</a:t>
            </a:r>
            <a:r>
              <a:rPr lang="en-GB" sz="1200"/>
              <a:t> Innovations have been instrumental in supporting both the Early Years Team and providers when considering a new culture change and marketing strategies that meet the current climate.</a:t>
            </a:r>
          </a:p>
          <a:p>
            <a:endParaRPr lang="en-GB" sz="1200"/>
          </a:p>
          <a:p>
            <a:r>
              <a:rPr lang="en-GB" sz="1200"/>
              <a:t>As stated in our last CSA, the changing market and workforce not only has implication for the sector, including training and qualifications but also for the economy, social mobility and educational attainment of children and young people, especially vulnerable key groups. </a:t>
            </a:r>
          </a:p>
          <a:p>
            <a:endParaRPr lang="en-GB" sz="1200"/>
          </a:p>
          <a:p>
            <a:r>
              <a:rPr lang="en-GB" sz="1200"/>
              <a:t>Despite a challenging year, we encourage a sustainable business approach and remain optimistic as settings adjust and show resilience.  Providers across the County remain strongly committed and dedicated to supporting children and families and relationships continue to strengthen, creating a stronger infrastructure as we move forward during uncertain times.  </a:t>
            </a:r>
            <a:endParaRPr lang="en-GB"/>
          </a:p>
          <a:p>
            <a:endParaRPr lang="en-GB"/>
          </a:p>
          <a:p>
            <a:r>
              <a:rPr lang="en-GB" sz="1200"/>
              <a:t>Evidence tells us the quality of a child's early experiences has the biggest impact on life-long outcomes.  Many central initiatives have been rolled out by Central Government, aiming to stimulate market recovery.</a:t>
            </a:r>
            <a:endParaRPr lang="en-GB"/>
          </a:p>
          <a:p>
            <a:endParaRPr lang="en-GB" sz="1200"/>
          </a:p>
          <a:p>
            <a:r>
              <a:rPr lang="en-GB" sz="1200"/>
              <a:t>Although there is not one solution to the current climate, we have some creative ideas and a robust plan in place to meet our sufficiency duty, in partnership with colleagues, wider agencies and initiatives.  As we unite in response to a constantly changing and challenging economic landscape, this will help us to ensure essential services and opportunities for young children and families remain available to improve best outcomes, school readiness and the future life chances of our next generation. </a:t>
            </a:r>
            <a:endParaRPr lang="en-GB"/>
          </a:p>
          <a:p>
            <a:endParaRPr lang="en-GB"/>
          </a:p>
          <a:p>
            <a:endParaRPr lang="en-GB"/>
          </a:p>
        </p:txBody>
      </p:sp>
      <p:pic>
        <p:nvPicPr>
          <p:cNvPr id="9" name="Picture 9" descr="Young boy and girl drawing in class">
            <a:extLst>
              <a:ext uri="{FF2B5EF4-FFF2-40B4-BE49-F238E27FC236}">
                <a16:creationId xmlns:a16="http://schemas.microsoft.com/office/drawing/2014/main" id="{255D0745-DBF3-CA6F-EB33-256F40D5FA29}"/>
              </a:ext>
            </a:extLst>
          </p:cNvPr>
          <p:cNvPicPr>
            <a:picLocks noChangeAspect="1"/>
          </p:cNvPicPr>
          <p:nvPr/>
        </p:nvPicPr>
        <p:blipFill>
          <a:blip r:embed="rId5"/>
          <a:stretch>
            <a:fillRect/>
          </a:stretch>
        </p:blipFill>
        <p:spPr>
          <a:xfrm>
            <a:off x="210862" y="6160032"/>
            <a:ext cx="3469132" cy="2858355"/>
          </a:xfrm>
          <a:prstGeom prst="rect">
            <a:avLst/>
          </a:prstGeom>
          <a:ln>
            <a:noFill/>
          </a:ln>
          <a:effectLst>
            <a:softEdge rad="112500"/>
          </a:effectLst>
        </p:spPr>
      </p:pic>
      <p:pic>
        <p:nvPicPr>
          <p:cNvPr id="11" name="Picture 11" descr="Teacher showing scientific experiment to students">
            <a:extLst>
              <a:ext uri="{FF2B5EF4-FFF2-40B4-BE49-F238E27FC236}">
                <a16:creationId xmlns:a16="http://schemas.microsoft.com/office/drawing/2014/main" id="{2A2C55BA-1F09-89E9-D6D5-BE14A7749B1C}"/>
              </a:ext>
            </a:extLst>
          </p:cNvPr>
          <p:cNvPicPr>
            <a:picLocks noChangeAspect="1"/>
          </p:cNvPicPr>
          <p:nvPr/>
        </p:nvPicPr>
        <p:blipFill>
          <a:blip r:embed="rId6"/>
          <a:stretch>
            <a:fillRect/>
          </a:stretch>
        </p:blipFill>
        <p:spPr>
          <a:xfrm>
            <a:off x="4170978" y="6159584"/>
            <a:ext cx="3267779" cy="2859248"/>
          </a:xfrm>
          <a:prstGeom prst="rect">
            <a:avLst/>
          </a:prstGeom>
          <a:ln>
            <a:noFill/>
          </a:ln>
          <a:effectLst>
            <a:softEdge rad="112500"/>
          </a:effectLst>
        </p:spPr>
      </p:pic>
    </p:spTree>
    <p:extLst>
      <p:ext uri="{BB962C8B-B14F-4D97-AF65-F5344CB8AC3E}">
        <p14:creationId xmlns:p14="http://schemas.microsoft.com/office/powerpoint/2010/main" val="1143216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57263"/>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ea typeface="Amatic SC"/>
                <a:cs typeface="Amatic SC"/>
                <a:sym typeface="Amatic SC"/>
              </a:rPr>
              <a:t>Northumberland's CSA Priorities</a:t>
            </a:r>
            <a:endParaRPr lang="en" sz="4600">
              <a:solidFill>
                <a:srgbClr val="FFFFFF"/>
              </a:solidFill>
              <a:latin typeface="Amatic SC"/>
              <a:ea typeface="Amatic SC"/>
              <a:cs typeface="Amatic SC"/>
            </a:endParaRPr>
          </a:p>
        </p:txBody>
      </p:sp>
      <p:sp>
        <p:nvSpPr>
          <p:cNvPr id="4" name="Rectangle 3">
            <a:extLst>
              <a:ext uri="{FF2B5EF4-FFF2-40B4-BE49-F238E27FC236}">
                <a16:creationId xmlns:a16="http://schemas.microsoft.com/office/drawing/2014/main" id="{732AC16C-B963-4EB6-89B5-5C493F62E19D}"/>
              </a:ext>
            </a:extLst>
          </p:cNvPr>
          <p:cNvSpPr/>
          <p:nvPr/>
        </p:nvSpPr>
        <p:spPr>
          <a:xfrm>
            <a:off x="-1676" y="9153053"/>
            <a:ext cx="7771868" cy="910519"/>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4">
            <a:alphaModFix/>
          </a:blip>
          <a:stretch>
            <a:fillRect/>
          </a:stretch>
        </p:blipFill>
        <p:spPr>
          <a:xfrm>
            <a:off x="136834" y="9299350"/>
            <a:ext cx="3611063" cy="617386"/>
          </a:xfrm>
          <a:prstGeom prst="rect">
            <a:avLst/>
          </a:prstGeom>
          <a:noFill/>
          <a:ln>
            <a:noFill/>
          </a:ln>
        </p:spPr>
      </p:pic>
      <p:sp>
        <p:nvSpPr>
          <p:cNvPr id="10" name="Google Shape;284;p33">
            <a:extLst>
              <a:ext uri="{FF2B5EF4-FFF2-40B4-BE49-F238E27FC236}">
                <a16:creationId xmlns:a16="http://schemas.microsoft.com/office/drawing/2014/main" id="{CC1D5F51-5689-44CF-A084-A0E3C1E22F7D}"/>
              </a:ext>
            </a:extLst>
          </p:cNvPr>
          <p:cNvSpPr txBox="1"/>
          <p:nvPr/>
        </p:nvSpPr>
        <p:spPr>
          <a:xfrm>
            <a:off x="132031" y="1049554"/>
            <a:ext cx="3678137" cy="2985596"/>
          </a:xfrm>
          <a:prstGeom prst="rect">
            <a:avLst/>
          </a:prstGeom>
          <a:solidFill>
            <a:schemeClr val="bg1">
              <a:lumMod val="65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t>Whilst we continue to focus on the same 5 key priorities which feed into the wider Early Years Team Priority Plan, 3 themes have emerged and require closer attention:</a:t>
            </a:r>
          </a:p>
          <a:p>
            <a:endParaRPr lang="en-GB"/>
          </a:p>
          <a:p>
            <a:pPr marL="171450" indent="-171450">
              <a:buChar char="•"/>
            </a:pPr>
            <a:r>
              <a:rPr lang="en-GB"/>
              <a:t>Recruitment and Retention</a:t>
            </a:r>
          </a:p>
          <a:p>
            <a:pPr marL="171450" indent="-171450">
              <a:buChar char="•"/>
            </a:pPr>
            <a:r>
              <a:rPr lang="en-GB"/>
              <a:t>Focusing on supply and demand</a:t>
            </a:r>
          </a:p>
          <a:p>
            <a:pPr marL="171450" indent="-171450">
              <a:buChar char="•"/>
            </a:pPr>
            <a:r>
              <a:rPr lang="en-GB"/>
              <a:t>Identifying gaps and how best to address these </a:t>
            </a:r>
          </a:p>
          <a:p>
            <a:pPr marL="171450" indent="-171450">
              <a:buChar char="•"/>
            </a:pPr>
            <a:endParaRPr lang="en-GB"/>
          </a:p>
          <a:p>
            <a:r>
              <a:rPr lang="en-GB"/>
              <a:t>The Early Years Team continue to closely monitor the local childcare market and respond proactively to change.</a:t>
            </a:r>
          </a:p>
          <a:p>
            <a:endParaRPr lang="en-GB" sz="1200"/>
          </a:p>
        </p:txBody>
      </p:sp>
      <p:sp>
        <p:nvSpPr>
          <p:cNvPr id="12" name="Google Shape;285;p33">
            <a:extLst>
              <a:ext uri="{FF2B5EF4-FFF2-40B4-BE49-F238E27FC236}">
                <a16:creationId xmlns:a16="http://schemas.microsoft.com/office/drawing/2014/main" id="{662E1871-ED68-430F-AE71-0882A4407046}"/>
              </a:ext>
            </a:extLst>
          </p:cNvPr>
          <p:cNvSpPr txBox="1"/>
          <p:nvPr/>
        </p:nvSpPr>
        <p:spPr>
          <a:xfrm>
            <a:off x="4046662" y="1346494"/>
            <a:ext cx="3599987" cy="2008305"/>
          </a:xfrm>
          <a:prstGeom prst="rect">
            <a:avLst/>
          </a:prstGeom>
          <a:solidFill>
            <a:srgbClr val="A2D14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rtl="0"/>
            <a:r>
              <a:rPr lang="en-GB" b="1" u="sng">
                <a:latin typeface="Arial"/>
                <a:ea typeface="Segoe UI"/>
                <a:cs typeface="Segoe UI"/>
              </a:rPr>
              <a:t>Priority 3</a:t>
            </a:r>
            <a:r>
              <a:rPr lang="en-GB" u="sng">
                <a:latin typeface="Arial"/>
                <a:ea typeface="Segoe UI"/>
                <a:cs typeface="Segoe UI"/>
              </a:rPr>
              <a:t>​</a:t>
            </a:r>
          </a:p>
          <a:p>
            <a:endParaRPr lang="en-GB" b="1">
              <a:ea typeface="Segoe UI"/>
              <a:cs typeface="Segoe UI"/>
            </a:endParaRPr>
          </a:p>
          <a:p>
            <a:r>
              <a:rPr lang="en-GB" b="1"/>
              <a:t>Maximise Take Up</a:t>
            </a:r>
          </a:p>
          <a:p>
            <a:endParaRPr lang="en-GB" b="1"/>
          </a:p>
          <a:p>
            <a:r>
              <a:rPr lang="en-GB"/>
              <a:t>Maximise take up and ensure all eligible parents/carers have access to the free universal and extended entitlement for eligible 2, 3 and 4 year olds.</a:t>
            </a:r>
          </a:p>
        </p:txBody>
      </p:sp>
      <p:sp>
        <p:nvSpPr>
          <p:cNvPr id="13" name="Google Shape;285;p33">
            <a:extLst>
              <a:ext uri="{FF2B5EF4-FFF2-40B4-BE49-F238E27FC236}">
                <a16:creationId xmlns:a16="http://schemas.microsoft.com/office/drawing/2014/main" id="{EDA12841-6AAE-4F89-AB79-7ACAD474D72E}"/>
              </a:ext>
            </a:extLst>
          </p:cNvPr>
          <p:cNvSpPr txBox="1"/>
          <p:nvPr/>
        </p:nvSpPr>
        <p:spPr>
          <a:xfrm>
            <a:off x="4061801" y="6668198"/>
            <a:ext cx="3621300" cy="2026790"/>
          </a:xfrm>
          <a:prstGeom prst="rect">
            <a:avLst/>
          </a:prstGeom>
          <a:solidFill>
            <a:srgbClr val="80B4C4">
              <a:alpha val="94000"/>
            </a:srgb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b="1" u="sng"/>
              <a:t>Priority 5</a:t>
            </a:r>
          </a:p>
          <a:p>
            <a:endParaRPr lang="en-GB" b="1"/>
          </a:p>
          <a:p>
            <a:r>
              <a:rPr lang="en-GB" b="1"/>
              <a:t>Support Workforce Health and Wellbeing</a:t>
            </a:r>
            <a:endParaRPr lang="en-GB"/>
          </a:p>
          <a:p>
            <a:endParaRPr lang="en-GB" b="1"/>
          </a:p>
          <a:p>
            <a:r>
              <a:rPr lang="en-GB"/>
              <a:t>Promote the health and wellbeing of the  workforce through signposting to training and relevant local support services.</a:t>
            </a:r>
          </a:p>
        </p:txBody>
      </p:sp>
      <p:sp>
        <p:nvSpPr>
          <p:cNvPr id="14" name="Google Shape;284;p33">
            <a:extLst>
              <a:ext uri="{FF2B5EF4-FFF2-40B4-BE49-F238E27FC236}">
                <a16:creationId xmlns:a16="http://schemas.microsoft.com/office/drawing/2014/main" id="{29628551-2369-4A82-8639-22627CA35FBB}"/>
              </a:ext>
            </a:extLst>
          </p:cNvPr>
          <p:cNvSpPr txBox="1"/>
          <p:nvPr/>
        </p:nvSpPr>
        <p:spPr>
          <a:xfrm>
            <a:off x="4061008" y="3729423"/>
            <a:ext cx="3621301" cy="2584646"/>
          </a:xfrm>
          <a:prstGeom prst="rect">
            <a:avLst/>
          </a:prstGeom>
          <a:solidFill>
            <a:srgbClr val="F0A44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rtl="0"/>
            <a:r>
              <a:rPr lang="en-GB" b="1" u="sng">
                <a:latin typeface="Arial"/>
                <a:ea typeface="Segoe UI"/>
                <a:cs typeface="Segoe UI"/>
              </a:rPr>
              <a:t>Priority 4</a:t>
            </a:r>
            <a:r>
              <a:rPr lang="en-GB" u="sng">
                <a:latin typeface="Arial"/>
                <a:ea typeface="Segoe UI"/>
                <a:cs typeface="Segoe UI"/>
              </a:rPr>
              <a:t>​</a:t>
            </a:r>
          </a:p>
          <a:p>
            <a:endParaRPr lang="en-GB">
              <a:ea typeface="Segoe UI"/>
              <a:cs typeface="Segoe UI"/>
            </a:endParaRPr>
          </a:p>
          <a:p>
            <a:r>
              <a:rPr lang="en-GB" b="1">
                <a:cs typeface="Segoe UI"/>
              </a:rPr>
              <a:t>Support Sustainability, Business Skills and Acumen</a:t>
            </a:r>
          </a:p>
          <a:p>
            <a:endParaRPr lang="en-GB"/>
          </a:p>
          <a:p>
            <a:r>
              <a:rPr lang="en-GB"/>
              <a:t>Promote sustainable and viable provision across the county though tailored business and marketing support and bespoke training. Signposting settings to available grant/ funding streams where available. </a:t>
            </a:r>
          </a:p>
          <a:p>
            <a:endParaRPr lang="en-GB">
              <a:cs typeface="Segoe UI"/>
            </a:endParaRPr>
          </a:p>
          <a:p>
            <a:endParaRPr lang="en-GB">
              <a:cs typeface="Segoe UI"/>
            </a:endParaRPr>
          </a:p>
          <a:p>
            <a:endParaRPr lang="en-GB">
              <a:cs typeface="Segoe UI"/>
            </a:endParaRPr>
          </a:p>
        </p:txBody>
      </p:sp>
      <p:sp>
        <p:nvSpPr>
          <p:cNvPr id="15" name="Google Shape;285;p33">
            <a:extLst>
              <a:ext uri="{FF2B5EF4-FFF2-40B4-BE49-F238E27FC236}">
                <a16:creationId xmlns:a16="http://schemas.microsoft.com/office/drawing/2014/main" id="{7335A6E8-C334-4E38-81BC-2D8EBECC93AB}"/>
              </a:ext>
            </a:extLst>
          </p:cNvPr>
          <p:cNvSpPr txBox="1"/>
          <p:nvPr/>
        </p:nvSpPr>
        <p:spPr>
          <a:xfrm>
            <a:off x="141953" y="4194872"/>
            <a:ext cx="3671031" cy="1811472"/>
          </a:xfrm>
          <a:prstGeom prst="rect">
            <a:avLst/>
          </a:prstGeom>
          <a:solidFill>
            <a:srgbClr val="5AA7B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b="1" u="sng"/>
              <a:t>Priority 1</a:t>
            </a:r>
            <a:endParaRPr lang="en-US" sz="2000" u="sng"/>
          </a:p>
          <a:p>
            <a:endParaRPr lang="en-GB" b="1"/>
          </a:p>
          <a:p>
            <a:r>
              <a:rPr lang="en-GB" b="1"/>
              <a:t>Sufficiency and Flexibility of Provision</a:t>
            </a:r>
          </a:p>
          <a:p>
            <a:endParaRPr lang="en-GB" b="1"/>
          </a:p>
          <a:p>
            <a:r>
              <a:rPr lang="en-GB"/>
              <a:t>Continue to support the sufficiency and flexibility of provision across the County, especially in rural areas of identified need.</a:t>
            </a:r>
          </a:p>
          <a:p>
            <a:r>
              <a:rPr lang="en-GB"/>
              <a:t>  </a:t>
            </a:r>
          </a:p>
        </p:txBody>
      </p:sp>
      <p:sp>
        <p:nvSpPr>
          <p:cNvPr id="17" name="Google Shape;284;p33">
            <a:extLst>
              <a:ext uri="{FF2B5EF4-FFF2-40B4-BE49-F238E27FC236}">
                <a16:creationId xmlns:a16="http://schemas.microsoft.com/office/drawing/2014/main" id="{982204F2-28E5-4FD2-A65F-86A22F471D58}"/>
              </a:ext>
            </a:extLst>
          </p:cNvPr>
          <p:cNvSpPr txBox="1"/>
          <p:nvPr/>
        </p:nvSpPr>
        <p:spPr>
          <a:xfrm>
            <a:off x="184474" y="6160798"/>
            <a:ext cx="3621301" cy="2802465"/>
          </a:xfrm>
          <a:prstGeom prst="rect">
            <a:avLst/>
          </a:prstGeom>
          <a:solidFill>
            <a:srgbClr val="2CB067"/>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rtl="0"/>
            <a:r>
              <a:rPr lang="en-GB" b="1" u="sng">
                <a:latin typeface="Arial"/>
                <a:ea typeface="Segoe UI"/>
                <a:cs typeface="Segoe UI"/>
              </a:rPr>
              <a:t>Priority 2</a:t>
            </a:r>
            <a:r>
              <a:rPr lang="en-GB" u="sng">
                <a:latin typeface="Arial"/>
                <a:ea typeface="Segoe UI"/>
                <a:cs typeface="Segoe UI"/>
              </a:rPr>
              <a:t>​</a:t>
            </a:r>
          </a:p>
          <a:p>
            <a:endParaRPr lang="en-GB">
              <a:cs typeface="Segoe UI"/>
            </a:endParaRPr>
          </a:p>
          <a:p>
            <a:r>
              <a:rPr lang="en-GB" b="1">
                <a:cs typeface="Segoe UI"/>
              </a:rPr>
              <a:t>Address Recruitment and Retention Issues across the PVI Sector </a:t>
            </a:r>
          </a:p>
          <a:p>
            <a:endParaRPr lang="en-GB">
              <a:cs typeface="Segoe UI"/>
            </a:endParaRPr>
          </a:p>
          <a:p>
            <a:r>
              <a:rPr lang="en-GB">
                <a:cs typeface="Segoe UI"/>
              </a:rPr>
              <a:t>Work strategically with multiagency partners to close the skills gap and b</a:t>
            </a:r>
            <a:r>
              <a:rPr lang="en-GB"/>
              <a:t>uild stronger career pathways to address the current and longer-term emerging issue around geographical staff recruitment and retention and the promotion of more men in early years.</a:t>
            </a:r>
            <a:endParaRPr lang="en-GB">
              <a:cs typeface="Segoe UI"/>
            </a:endParaRPr>
          </a:p>
        </p:txBody>
      </p:sp>
      <p:pic>
        <p:nvPicPr>
          <p:cNvPr id="5" name="Google Shape;77;p15">
            <a:extLst>
              <a:ext uri="{FF2B5EF4-FFF2-40B4-BE49-F238E27FC236}">
                <a16:creationId xmlns:a16="http://schemas.microsoft.com/office/drawing/2014/main" id="{FC66353E-0ECF-A954-EA69-3C40D021D80C}"/>
              </a:ext>
            </a:extLst>
          </p:cNvPr>
          <p:cNvPicPr preferRelativeResize="0"/>
          <p:nvPr/>
        </p:nvPicPr>
        <p:blipFill rotWithShape="1">
          <a:blip r:embed="rId5">
            <a:clrChange>
              <a:clrFrom>
                <a:srgbClr val="FFFFFF"/>
              </a:clrFrom>
              <a:clrTo>
                <a:srgbClr val="FFFFFF">
                  <a:alpha val="0"/>
                </a:srgbClr>
              </a:clrTo>
            </a:clrChange>
            <a:alphaModFix amt="93000"/>
          </a:blip>
          <a:srcRect/>
          <a:stretch/>
        </p:blipFill>
        <p:spPr>
          <a:xfrm>
            <a:off x="6565395" y="9302823"/>
            <a:ext cx="1085100" cy="676500"/>
          </a:xfrm>
          <a:prstGeom prst="rect">
            <a:avLst/>
          </a:prstGeom>
          <a:noFill/>
          <a:ln>
            <a:noFill/>
          </a:ln>
        </p:spPr>
      </p:pic>
    </p:spTree>
    <p:extLst>
      <p:ext uri="{BB962C8B-B14F-4D97-AF65-F5344CB8AC3E}">
        <p14:creationId xmlns:p14="http://schemas.microsoft.com/office/powerpoint/2010/main" val="363810463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57263"/>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cs typeface="Amatic SC"/>
                <a:sym typeface="Amatic SC"/>
              </a:rPr>
              <a:t>Activity to support CSA priorities</a:t>
            </a:r>
            <a:endParaRPr lang="en-US">
              <a:cs typeface="Calibri Light" panose="020F0302020204030204"/>
            </a:endParaRPr>
          </a:p>
        </p:txBody>
      </p:sp>
      <p:sp>
        <p:nvSpPr>
          <p:cNvPr id="4" name="Rectangle 3">
            <a:extLst>
              <a:ext uri="{FF2B5EF4-FFF2-40B4-BE49-F238E27FC236}">
                <a16:creationId xmlns:a16="http://schemas.microsoft.com/office/drawing/2014/main" id="{732AC16C-B963-4EB6-89B5-5C493F62E19D}"/>
              </a:ext>
            </a:extLst>
          </p:cNvPr>
          <p:cNvSpPr/>
          <p:nvPr/>
        </p:nvSpPr>
        <p:spPr>
          <a:xfrm>
            <a:off x="-1676" y="9145950"/>
            <a:ext cx="7771868" cy="917622"/>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Google Shape;77;p15"/>
          <p:cNvPicPr preferRelativeResize="0"/>
          <p:nvPr/>
        </p:nvPicPr>
        <p:blipFill rotWithShape="1">
          <a:blip r:embed="rId4">
            <a:clrChange>
              <a:clrFrom>
                <a:srgbClr val="FFFFFF"/>
              </a:clrFrom>
              <a:clrTo>
                <a:srgbClr val="FFFFFF">
                  <a:alpha val="0"/>
                </a:srgbClr>
              </a:clrTo>
            </a:clrChange>
            <a:alphaModFix amt="93000"/>
          </a:blip>
          <a:srcRect/>
          <a:stretch/>
        </p:blipFill>
        <p:spPr>
          <a:xfrm>
            <a:off x="6565395" y="9302823"/>
            <a:ext cx="1085100" cy="676500"/>
          </a:xfrm>
          <a:prstGeom prst="rect">
            <a:avLst/>
          </a:prstGeom>
          <a:noFill/>
          <a:ln>
            <a:noFill/>
          </a:ln>
        </p:spPr>
      </p:pic>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5">
            <a:alphaModFix/>
          </a:blip>
          <a:stretch>
            <a:fillRect/>
          </a:stretch>
        </p:blipFill>
        <p:spPr>
          <a:xfrm>
            <a:off x="136834" y="9299350"/>
            <a:ext cx="3611063" cy="617386"/>
          </a:xfrm>
          <a:prstGeom prst="rect">
            <a:avLst/>
          </a:prstGeom>
          <a:noFill/>
          <a:ln>
            <a:noFill/>
          </a:ln>
        </p:spPr>
      </p:pic>
      <p:pic>
        <p:nvPicPr>
          <p:cNvPr id="11" name="Picture 10">
            <a:extLst>
              <a:ext uri="{FF2B5EF4-FFF2-40B4-BE49-F238E27FC236}">
                <a16:creationId xmlns:a16="http://schemas.microsoft.com/office/drawing/2014/main" id="{72E36386-29FE-4FB6-9E44-84BCD4ED2CCC}"/>
              </a:ext>
            </a:extLst>
          </p:cNvPr>
          <p:cNvPicPr>
            <a:picLocks noChangeAspect="1"/>
          </p:cNvPicPr>
          <p:nvPr/>
        </p:nvPicPr>
        <p:blipFill>
          <a:blip r:embed="rId6"/>
          <a:stretch>
            <a:fillRect/>
          </a:stretch>
        </p:blipFill>
        <p:spPr>
          <a:xfrm>
            <a:off x="185017" y="1011572"/>
            <a:ext cx="7382515" cy="8090599"/>
          </a:xfrm>
          <a:prstGeom prst="rect">
            <a:avLst/>
          </a:prstGeom>
        </p:spPr>
      </p:pic>
      <p:sp>
        <p:nvSpPr>
          <p:cNvPr id="13" name="TextBox 2">
            <a:extLst>
              <a:ext uri="{FF2B5EF4-FFF2-40B4-BE49-F238E27FC236}">
                <a16:creationId xmlns:a16="http://schemas.microsoft.com/office/drawing/2014/main" id="{00D52687-2BFC-49DC-B98F-F47EFE54D2C6}"/>
              </a:ext>
            </a:extLst>
          </p:cNvPr>
          <p:cNvSpPr txBox="1"/>
          <p:nvPr/>
        </p:nvSpPr>
        <p:spPr>
          <a:xfrm>
            <a:off x="282130" y="1247101"/>
            <a:ext cx="3416737" cy="564770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1200" b="1" u="sng" dirty="0">
                <a:solidFill>
                  <a:schemeClr val="tx1"/>
                </a:solidFill>
              </a:rPr>
              <a:t>Activity to Support CSA Priorities 2023-24</a:t>
            </a:r>
          </a:p>
          <a:p>
            <a:endParaRPr lang="en" sz="1200" b="1">
              <a:solidFill>
                <a:schemeClr val="tx1"/>
              </a:solidFill>
            </a:endParaRPr>
          </a:p>
          <a:p>
            <a:pPr marL="342900" indent="-342900">
              <a:buFont typeface="Wingdings"/>
              <a:buChar char="§"/>
            </a:pPr>
            <a:r>
              <a:rPr lang="en-GB" sz="1200" dirty="0"/>
              <a:t>Monitor birth data </a:t>
            </a:r>
          </a:p>
          <a:p>
            <a:pPr marL="342900" indent="-342900">
              <a:buFont typeface="Wingdings"/>
              <a:buChar char="§"/>
            </a:pPr>
            <a:endParaRPr lang="en-GB" sz="1200"/>
          </a:p>
          <a:p>
            <a:pPr marL="342900" indent="-342900">
              <a:buFont typeface="Wingdings"/>
              <a:buChar char="§"/>
            </a:pPr>
            <a:r>
              <a:rPr lang="en-GB" sz="1200" dirty="0"/>
              <a:t>Drive recruitment in areas of identified need</a:t>
            </a:r>
          </a:p>
          <a:p>
            <a:pPr marL="342900" indent="-342900">
              <a:buFont typeface="Wingdings"/>
              <a:buChar char="§"/>
            </a:pPr>
            <a:endParaRPr lang="en-GB" sz="1200"/>
          </a:p>
          <a:p>
            <a:pPr marL="342900" indent="-342900">
              <a:buFont typeface="Wingdings"/>
              <a:buChar char="§"/>
            </a:pPr>
            <a:r>
              <a:rPr lang="en-GB" sz="1200" dirty="0"/>
              <a:t>Continue to promote effective collaboration  between providers</a:t>
            </a:r>
          </a:p>
          <a:p>
            <a:endParaRPr lang="en-GB" sz="1200"/>
          </a:p>
          <a:p>
            <a:pPr marL="342900" indent="-342900">
              <a:buFont typeface="Wingdings"/>
              <a:buChar char="§"/>
            </a:pPr>
            <a:r>
              <a:rPr lang="en-GB" sz="1200" dirty="0"/>
              <a:t>Tailored business support </a:t>
            </a:r>
            <a:endParaRPr lang="en-GB" sz="1200" i="1" dirty="0"/>
          </a:p>
          <a:p>
            <a:endParaRPr lang="en-GB" sz="1200" i="1"/>
          </a:p>
          <a:p>
            <a:pPr marL="342900" indent="-342900">
              <a:buFont typeface="Wingdings"/>
              <a:buChar char="§"/>
            </a:pPr>
            <a:r>
              <a:rPr lang="en-GB" sz="1200" dirty="0"/>
              <a:t>Conduct strategic and locality-based planning meetings and carry out agreed actions </a:t>
            </a:r>
            <a:endParaRPr lang="en-GB" sz="1200" i="1" dirty="0"/>
          </a:p>
          <a:p>
            <a:pPr marL="171450" indent="-171450">
              <a:buFont typeface="Wingdings"/>
              <a:buChar char="§"/>
            </a:pPr>
            <a:endParaRPr lang="en-GB" sz="1200"/>
          </a:p>
          <a:p>
            <a:pPr marL="342900" indent="-342900">
              <a:buFont typeface="Wingdings"/>
              <a:buChar char="§"/>
            </a:pPr>
            <a:r>
              <a:rPr lang="en-GB" sz="1200" dirty="0"/>
              <a:t>Continue to work creatively and collaboratively with DWP, local College, Universities and Training providers to support staff recruitment and retention across the County</a:t>
            </a:r>
          </a:p>
          <a:p>
            <a:pPr marL="171450" indent="-171450">
              <a:buFont typeface="Wingdings"/>
              <a:buChar char="§"/>
            </a:pPr>
            <a:endParaRPr lang="en-GB" sz="1200"/>
          </a:p>
          <a:p>
            <a:pPr marL="342900" indent="-342900">
              <a:buFont typeface="Wingdings"/>
              <a:buChar char="§"/>
            </a:pPr>
            <a:r>
              <a:rPr lang="en-GB" sz="1200" dirty="0"/>
              <a:t>Signpost to health and wellbeing  training and relevant support services</a:t>
            </a:r>
          </a:p>
          <a:p>
            <a:pPr marL="171450" indent="-171450">
              <a:buFont typeface="Wingdings"/>
              <a:buChar char="§"/>
            </a:pPr>
            <a:endParaRPr lang="en-GB" sz="1200"/>
          </a:p>
          <a:p>
            <a:pPr marL="342900" indent="-342900">
              <a:buFont typeface="Wingdings"/>
              <a:buChar char="§"/>
            </a:pPr>
            <a:r>
              <a:rPr lang="en-GB" sz="1200" dirty="0"/>
              <a:t>More joined up working with  our local Adult Education and Skills team will strengthen solutions to generate a new pipeline coming into the market</a:t>
            </a:r>
          </a:p>
          <a:p>
            <a:pPr marL="342900" indent="-342900">
              <a:buFont typeface="Wingdings"/>
              <a:buChar char="§"/>
            </a:pPr>
            <a:endParaRPr lang="en-GB" sz="1300" i="1">
              <a:solidFill>
                <a:srgbClr val="FF0000"/>
              </a:solidFill>
            </a:endParaRPr>
          </a:p>
        </p:txBody>
      </p:sp>
      <p:sp>
        <p:nvSpPr>
          <p:cNvPr id="5" name="TextBox 4">
            <a:extLst>
              <a:ext uri="{FF2B5EF4-FFF2-40B4-BE49-F238E27FC236}">
                <a16:creationId xmlns:a16="http://schemas.microsoft.com/office/drawing/2014/main" id="{7ED3F259-B8C7-4CC3-B103-8E2A56411F16}"/>
              </a:ext>
            </a:extLst>
          </p:cNvPr>
          <p:cNvSpPr txBox="1"/>
          <p:nvPr/>
        </p:nvSpPr>
        <p:spPr>
          <a:xfrm>
            <a:off x="4168042" y="1246772"/>
            <a:ext cx="3234954"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u="sng"/>
              <a:t>Activity to Support CSA Priorities 2023-24</a:t>
            </a:r>
          </a:p>
          <a:p>
            <a:endParaRPr lang="en-GB" sz="1200"/>
          </a:p>
          <a:p>
            <a:pPr marL="171450" indent="-171450">
              <a:buFont typeface="Wingdings"/>
              <a:buChar char="§"/>
            </a:pPr>
            <a:r>
              <a:rPr lang="en-GB" sz="1200"/>
              <a:t>Support offered to maximise funding streams</a:t>
            </a:r>
          </a:p>
          <a:p>
            <a:pPr marL="171450" indent="-171450">
              <a:buFont typeface="Wingdings"/>
              <a:buChar char="§"/>
            </a:pPr>
            <a:endParaRPr lang="en-GB" sz="1200"/>
          </a:p>
          <a:p>
            <a:pPr marL="171450" indent="-171450">
              <a:buFont typeface="Wingdings"/>
              <a:buChar char="§"/>
            </a:pPr>
            <a:r>
              <a:rPr lang="en-GB" sz="1200"/>
              <a:t>Continue to roll out of the free funded entitlement and uptake of 2 year old places</a:t>
            </a:r>
          </a:p>
          <a:p>
            <a:pPr marL="171450" indent="-171450">
              <a:buFont typeface="Wingdings"/>
              <a:buChar char="§"/>
            </a:pPr>
            <a:endParaRPr lang="en-GB" sz="1200"/>
          </a:p>
          <a:p>
            <a:pPr marL="171450" indent="-171450">
              <a:buFont typeface="Wingdings"/>
              <a:buChar char="§"/>
            </a:pPr>
            <a:r>
              <a:rPr lang="en-GB" sz="1200"/>
              <a:t>Carry out Business Health Checks</a:t>
            </a:r>
          </a:p>
          <a:p>
            <a:pPr marL="171450" indent="-171450">
              <a:buFont typeface="Wingdings"/>
              <a:buChar char="§"/>
            </a:pPr>
            <a:endParaRPr lang="en-GB" sz="1200"/>
          </a:p>
          <a:p>
            <a:pPr marL="171450" indent="-171450">
              <a:buFont typeface="Wingdings"/>
              <a:buChar char="§"/>
            </a:pPr>
            <a:r>
              <a:rPr lang="en-GB" sz="1200"/>
              <a:t>Deliver bespoke Training and Professional Development Programme</a:t>
            </a:r>
          </a:p>
          <a:p>
            <a:pPr marL="171450" indent="-171450">
              <a:buFont typeface="Wingdings"/>
              <a:buChar char="§"/>
            </a:pPr>
            <a:endParaRPr lang="en-GB" sz="1200"/>
          </a:p>
          <a:p>
            <a:pPr marL="171450" indent="-171450">
              <a:buFont typeface="Wingdings"/>
              <a:buChar char="§"/>
            </a:pPr>
            <a:r>
              <a:rPr lang="en-GB" sz="1200"/>
              <a:t>Competitively priced SLA</a:t>
            </a:r>
          </a:p>
          <a:p>
            <a:pPr marL="171450" indent="-171450">
              <a:buFont typeface="Wingdings"/>
              <a:buChar char="§"/>
            </a:pPr>
            <a:endParaRPr lang="en-GB" sz="1200"/>
          </a:p>
          <a:p>
            <a:pPr marL="171450" indent="-171450">
              <a:buFont typeface="Wingdings"/>
              <a:buChar char="§"/>
            </a:pPr>
            <a:r>
              <a:rPr lang="en-GB" sz="1200"/>
              <a:t>Support providers with improved job adverts to attract higher level of quality applicants</a:t>
            </a:r>
          </a:p>
          <a:p>
            <a:pPr marL="171450" indent="-171450">
              <a:buFont typeface="Wingdings"/>
              <a:buChar char="§"/>
            </a:pPr>
            <a:endParaRPr lang="en-GB" sz="1200"/>
          </a:p>
          <a:p>
            <a:pPr marL="171450" indent="-171450">
              <a:buFont typeface="Wingdings"/>
              <a:buChar char="§"/>
            </a:pPr>
            <a:r>
              <a:rPr lang="en-GB" sz="1200"/>
              <a:t>Work collaboratively with a range of multiagency partners to promote a diverse workforce and more men in early years</a:t>
            </a:r>
            <a:endParaRPr lang="en-US" sz="1200"/>
          </a:p>
          <a:p>
            <a:pPr marL="171450" indent="-171450">
              <a:buFont typeface="Wingdings"/>
              <a:buChar char="§"/>
            </a:pPr>
            <a:endParaRPr lang="en-GB" sz="1200"/>
          </a:p>
          <a:p>
            <a:pPr marL="171450" indent="-171450">
              <a:buFont typeface="Wingdings"/>
              <a:buChar char="§"/>
            </a:pPr>
            <a:r>
              <a:rPr lang="en-GB" sz="1200"/>
              <a:t>Closely monitor and proactively respond to market changes</a:t>
            </a:r>
          </a:p>
          <a:p>
            <a:pPr marL="171450" indent="-171450">
              <a:buFont typeface="Wingdings"/>
              <a:buChar char="§"/>
            </a:pPr>
            <a:endParaRPr lang="en-GB" sz="1200"/>
          </a:p>
          <a:p>
            <a:pPr marL="171450" indent="-171450">
              <a:buFont typeface="Wingdings"/>
              <a:buChar char="§"/>
            </a:pPr>
            <a:r>
              <a:rPr lang="en-GB" sz="1200"/>
              <a:t>Carry out market exit interviews</a:t>
            </a:r>
          </a:p>
          <a:p>
            <a:pPr marL="171450" indent="-171450">
              <a:buFont typeface="Wingdings"/>
              <a:buChar char="§"/>
            </a:pPr>
            <a:endParaRPr lang="en-GB" sz="1200"/>
          </a:p>
          <a:p>
            <a:pPr marL="285750" indent="-285750">
              <a:buFont typeface="Wingdings"/>
              <a:buChar char="§"/>
            </a:pPr>
            <a:endParaRPr lang="en-GB" sz="1200"/>
          </a:p>
          <a:p>
            <a:pPr marL="285750" indent="-285750">
              <a:buFont typeface="Wingdings"/>
              <a:buChar char="ü"/>
            </a:pPr>
            <a:endParaRPr lang="en-GB" sz="1200"/>
          </a:p>
          <a:p>
            <a:pPr marL="285750" indent="-285750">
              <a:buFont typeface="Wingdings"/>
              <a:buChar char="ü"/>
            </a:pPr>
            <a:endParaRPr lang="en-GB"/>
          </a:p>
          <a:p>
            <a:pPr marL="285750" indent="-285750">
              <a:buFont typeface="Wingdings"/>
              <a:buChar char="ü"/>
            </a:pPr>
            <a:endParaRPr lang="en-GB"/>
          </a:p>
          <a:p>
            <a:endParaRPr lang="en-GB"/>
          </a:p>
        </p:txBody>
      </p:sp>
      <p:pic>
        <p:nvPicPr>
          <p:cNvPr id="2" name="Picture 5" descr="A picture containing text, indoor, cluttered, desk&#10;&#10;Description automatically generated">
            <a:extLst>
              <a:ext uri="{FF2B5EF4-FFF2-40B4-BE49-F238E27FC236}">
                <a16:creationId xmlns:a16="http://schemas.microsoft.com/office/drawing/2014/main" id="{C3258F2F-4425-B45C-F6B1-4588EF604577}"/>
              </a:ext>
            </a:extLst>
          </p:cNvPr>
          <p:cNvPicPr>
            <a:picLocks noChangeAspect="1"/>
          </p:cNvPicPr>
          <p:nvPr/>
        </p:nvPicPr>
        <p:blipFill>
          <a:blip r:embed="rId7"/>
          <a:stretch>
            <a:fillRect/>
          </a:stretch>
        </p:blipFill>
        <p:spPr>
          <a:xfrm>
            <a:off x="544406" y="6739773"/>
            <a:ext cx="2904009" cy="1933793"/>
          </a:xfrm>
          <a:prstGeom prst="rect">
            <a:avLst/>
          </a:prstGeom>
        </p:spPr>
      </p:pic>
      <p:pic>
        <p:nvPicPr>
          <p:cNvPr id="6" name="Picture 6" descr="A picture containing outdoor&#10;&#10;Description automatically generated">
            <a:extLst>
              <a:ext uri="{FF2B5EF4-FFF2-40B4-BE49-F238E27FC236}">
                <a16:creationId xmlns:a16="http://schemas.microsoft.com/office/drawing/2014/main" id="{3D1F8C6A-0F1B-35EE-1C39-9E5FDD12492D}"/>
              </a:ext>
            </a:extLst>
          </p:cNvPr>
          <p:cNvPicPr>
            <a:picLocks noChangeAspect="1"/>
          </p:cNvPicPr>
          <p:nvPr/>
        </p:nvPicPr>
        <p:blipFill>
          <a:blip r:embed="rId8"/>
          <a:stretch>
            <a:fillRect/>
          </a:stretch>
        </p:blipFill>
        <p:spPr>
          <a:xfrm>
            <a:off x="4317035" y="6655684"/>
            <a:ext cx="2939914" cy="2097609"/>
          </a:xfrm>
          <a:prstGeom prst="rect">
            <a:avLst/>
          </a:prstGeom>
        </p:spPr>
      </p:pic>
    </p:spTree>
    <p:extLst>
      <p:ext uri="{BB962C8B-B14F-4D97-AF65-F5344CB8AC3E}">
        <p14:creationId xmlns:p14="http://schemas.microsoft.com/office/powerpoint/2010/main" val="342946701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75575" cy="949325"/>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cs typeface="Amatic SC"/>
              </a:rPr>
              <a:t>Conclusion </a:t>
            </a:r>
            <a:endParaRPr lang="en-US">
              <a:cs typeface="Calibri Light" panose="020F0302020204030204"/>
            </a:endParaRPr>
          </a:p>
        </p:txBody>
      </p:sp>
      <p:sp>
        <p:nvSpPr>
          <p:cNvPr id="4" name="Rectangle 3">
            <a:extLst>
              <a:ext uri="{FF2B5EF4-FFF2-40B4-BE49-F238E27FC236}">
                <a16:creationId xmlns:a16="http://schemas.microsoft.com/office/drawing/2014/main" id="{732AC16C-B963-4EB6-89B5-5C493F62E19D}"/>
              </a:ext>
            </a:extLst>
          </p:cNvPr>
          <p:cNvSpPr/>
          <p:nvPr/>
        </p:nvSpPr>
        <p:spPr>
          <a:xfrm>
            <a:off x="-1676" y="9153053"/>
            <a:ext cx="7771868" cy="910519"/>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3">
            <a:alphaModFix/>
          </a:blip>
          <a:stretch>
            <a:fillRect/>
          </a:stretch>
        </p:blipFill>
        <p:spPr>
          <a:xfrm>
            <a:off x="136834" y="9299350"/>
            <a:ext cx="3611063" cy="617386"/>
          </a:xfrm>
          <a:prstGeom prst="rect">
            <a:avLst/>
          </a:prstGeom>
          <a:noFill/>
          <a:ln>
            <a:noFill/>
          </a:ln>
        </p:spPr>
      </p:pic>
      <p:sp>
        <p:nvSpPr>
          <p:cNvPr id="15" name="Google Shape;285;p33">
            <a:extLst>
              <a:ext uri="{FF2B5EF4-FFF2-40B4-BE49-F238E27FC236}">
                <a16:creationId xmlns:a16="http://schemas.microsoft.com/office/drawing/2014/main" id="{7335A6E8-C334-4E38-81BC-2D8EBECC93AB}"/>
              </a:ext>
            </a:extLst>
          </p:cNvPr>
          <p:cNvSpPr txBox="1"/>
          <p:nvPr/>
        </p:nvSpPr>
        <p:spPr>
          <a:xfrm>
            <a:off x="-3302" y="959920"/>
            <a:ext cx="7776911" cy="820562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GB" sz="1200"/>
          </a:p>
          <a:p>
            <a:endParaRPr lang="en-GB" sz="1200"/>
          </a:p>
          <a:p>
            <a:r>
              <a:rPr lang="en-GB" sz="1200" dirty="0"/>
              <a:t>The local childcare market continues to change and we remain in a dynamic state of social and economic flux. The local market has adjusted and appears somewhat resilient, considering the wealth of internal and external pressures and challenges.  This is largely due to a range of intervention and support services preventing permanent closure and the fluidity of provision, with new providers entering the market where a few provisions closed, not all of which were Covid related.</a:t>
            </a:r>
            <a:endParaRPr lang="en-US" dirty="0"/>
          </a:p>
          <a:p>
            <a:pPr algn="just"/>
            <a:endParaRPr lang="en-GB" sz="1200"/>
          </a:p>
          <a:p>
            <a:r>
              <a:rPr lang="en-GB" sz="1200" dirty="0"/>
              <a:t>An important part of sufficiency is assessing supply and demand.  A recent Business Support Survey carried out in November by the Early Years Team, played a key role in meeting our statutory duties and good market management.  Whilst we currently have sufficient supply to meet demand, we understand parental needs,  choices, demands and preferences has and does continue to change making it difficult to predict the future stability of the childcare market as we enter a long recession. </a:t>
            </a:r>
          </a:p>
          <a:p>
            <a:endParaRPr lang="en-GB" sz="1200"/>
          </a:p>
          <a:p>
            <a:r>
              <a:rPr lang="en-GB" sz="1200" dirty="0"/>
              <a:t>Quality of provision continues to improve with all eligible children having access to good quality childcare and effective systems and processes are in place to support providers to maximise all eligible funding streams. However, the main challenges are related to a rise in SEND, staff recruitment and retention, confusion over qualifications and an emerging skills gap and the increase in the attainment gap exasperated by the pandemic. </a:t>
            </a:r>
          </a:p>
          <a:p>
            <a:endParaRPr lang="en-GB" sz="1200"/>
          </a:p>
          <a:p>
            <a:r>
              <a:rPr lang="en-GB" sz="1200" dirty="0"/>
              <a:t>Work is currently being undertaken to support settings and to address the skills gap through a multiagency approach.  More joined up working with Adult Education is helping to strengthen a creative and dynamic model with the intention to help generate new interest in apprenticeships and early years qualifications, creating a more in-house pipeline entering the market as we move forward.  Systems are in place to support settings with the rise in SEND.</a:t>
            </a:r>
            <a:endParaRPr lang="en-GB" dirty="0"/>
          </a:p>
          <a:p>
            <a:endParaRPr lang="en-GB" sz="1200"/>
          </a:p>
          <a:p>
            <a:r>
              <a:rPr lang="en-GB" sz="1200" dirty="0"/>
              <a:t>The Early Years Team remain in regular close contact with local providers enabling them to continuously monitor and proactively respond to market changes.  Regular locality planning meetings are held during the year, including frequent support visits carried out by the Early Years Team.  In addition, providers have access to a comprehensive Training and Professional Development Programme, accessed through a competitively priced Service Level Agreement.  The relationship between providers, partner agencies and the Early Years Team continues to be one of our key strengths in meeting our statutory duties.</a:t>
            </a:r>
          </a:p>
          <a:p>
            <a:endParaRPr lang="en-GB" sz="1200"/>
          </a:p>
          <a:p>
            <a:r>
              <a:rPr lang="en-GB" sz="1200" dirty="0"/>
              <a:t>As the market can change very quickly, the information and data provided is just a snapshot in time.  We all continue to learn from the pandemic and strengthened partnership working.  The Early Years Team remain optimistic and continue to support providers and manage market sufficiency across the County to meet the </a:t>
            </a:r>
          </a:p>
          <a:p>
            <a:r>
              <a:rPr lang="en-GB" sz="1200" dirty="0"/>
              <a:t>Local Authority's statutory duty. </a:t>
            </a:r>
            <a:endParaRPr lang="en-GB" dirty="0"/>
          </a:p>
          <a:p>
            <a:endParaRPr lang="en-GB" sz="1200"/>
          </a:p>
          <a:p>
            <a:r>
              <a:rPr lang="en-GB" sz="1200" dirty="0"/>
              <a:t>We recognise, to establish the stability of the market and changes in parental choice, preferences and demands, it is important to carry out a more in-depth study which includes wider consultation with parents and early years settings. </a:t>
            </a:r>
          </a:p>
        </p:txBody>
      </p:sp>
      <p:pic>
        <p:nvPicPr>
          <p:cNvPr id="5" name="Google Shape;77;p15">
            <a:extLst>
              <a:ext uri="{FF2B5EF4-FFF2-40B4-BE49-F238E27FC236}">
                <a16:creationId xmlns:a16="http://schemas.microsoft.com/office/drawing/2014/main" id="{F348FBDF-4111-47FB-3C2F-27F11CAD06A4}"/>
              </a:ext>
            </a:extLst>
          </p:cNvPr>
          <p:cNvPicPr preferRelativeResize="0"/>
          <p:nvPr/>
        </p:nvPicPr>
        <p:blipFill rotWithShape="1">
          <a:blip r:embed="rId4">
            <a:clrChange>
              <a:clrFrom>
                <a:srgbClr val="FFFFFF"/>
              </a:clrFrom>
              <a:clrTo>
                <a:srgbClr val="FFFFFF">
                  <a:alpha val="0"/>
                </a:srgbClr>
              </a:clrTo>
            </a:clrChange>
            <a:alphaModFix amt="93000"/>
          </a:blip>
          <a:srcRect/>
          <a:stretch/>
        </p:blipFill>
        <p:spPr>
          <a:xfrm>
            <a:off x="6565395" y="9302823"/>
            <a:ext cx="1085100" cy="676500"/>
          </a:xfrm>
          <a:prstGeom prst="rect">
            <a:avLst/>
          </a:prstGeom>
          <a:noFill/>
          <a:ln>
            <a:noFill/>
          </a:ln>
        </p:spPr>
      </p:pic>
    </p:spTree>
    <p:extLst>
      <p:ext uri="{BB962C8B-B14F-4D97-AF65-F5344CB8AC3E}">
        <p14:creationId xmlns:p14="http://schemas.microsoft.com/office/powerpoint/2010/main" val="2496560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5" name="Google Shape;75;p15"/>
          <p:cNvSpPr txBox="1">
            <a:spLocks noGrp="1"/>
          </p:cNvSpPr>
          <p:nvPr>
            <p:ph type="ctrTitle"/>
          </p:nvPr>
        </p:nvSpPr>
        <p:spPr>
          <a:xfrm>
            <a:off x="22244" y="43468"/>
            <a:ext cx="7681670" cy="957600"/>
          </a:xfrm>
          <a:prstGeom prst="rect">
            <a:avLst/>
          </a:prstGeom>
          <a:solidFill>
            <a:srgbClr val="113373"/>
          </a:solidFill>
        </p:spPr>
        <p:txBody>
          <a:bodyPr spcFirstLastPara="1" wrap="square" lIns="91425" tIns="91425" rIns="91425" bIns="91425" anchor="b" anchorCtr="0">
            <a:noAutofit/>
          </a:bodyPr>
          <a:lstStyle/>
          <a:p>
            <a:r>
              <a:rPr lang="en" sz="4600">
                <a:solidFill>
                  <a:srgbClr val="FFFFFF"/>
                </a:solidFill>
                <a:latin typeface="Amatic SC"/>
                <a:cs typeface="Amatic SC"/>
                <a:sym typeface="Amatic SC"/>
              </a:rPr>
              <a:t>Contents</a:t>
            </a:r>
            <a:endParaRPr lang="en-US"/>
          </a:p>
        </p:txBody>
      </p:sp>
      <p:sp>
        <p:nvSpPr>
          <p:cNvPr id="4" name="Rectangle 3">
            <a:extLst>
              <a:ext uri="{FF2B5EF4-FFF2-40B4-BE49-F238E27FC236}">
                <a16:creationId xmlns:a16="http://schemas.microsoft.com/office/drawing/2014/main" id="{732AC16C-B963-4EB6-89B5-5C493F62E19D}"/>
              </a:ext>
            </a:extLst>
          </p:cNvPr>
          <p:cNvSpPr/>
          <p:nvPr/>
        </p:nvSpPr>
        <p:spPr>
          <a:xfrm>
            <a:off x="-1676" y="9153053"/>
            <a:ext cx="7771868" cy="910519"/>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Google Shape;77;p15"/>
          <p:cNvPicPr preferRelativeResize="0"/>
          <p:nvPr/>
        </p:nvPicPr>
        <p:blipFill rotWithShape="1">
          <a:blip r:embed="rId3">
            <a:clrChange>
              <a:clrFrom>
                <a:srgbClr val="FFFFFF"/>
              </a:clrFrom>
              <a:clrTo>
                <a:srgbClr val="FFFFFF">
                  <a:alpha val="0"/>
                </a:srgbClr>
              </a:clrTo>
            </a:clrChange>
            <a:alphaModFix amt="93000"/>
          </a:blip>
          <a:srcRect/>
          <a:stretch/>
        </p:blipFill>
        <p:spPr>
          <a:xfrm>
            <a:off x="6565395" y="9302823"/>
            <a:ext cx="1085100" cy="676500"/>
          </a:xfrm>
          <a:prstGeom prst="rect">
            <a:avLst/>
          </a:prstGeom>
          <a:noFill/>
          <a:ln>
            <a:noFill/>
          </a:ln>
        </p:spPr>
      </p:pic>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4">
            <a:alphaModFix/>
          </a:blip>
          <a:stretch>
            <a:fillRect/>
          </a:stretch>
        </p:blipFill>
        <p:spPr>
          <a:xfrm>
            <a:off x="136834" y="9299350"/>
            <a:ext cx="3611063" cy="617386"/>
          </a:xfrm>
          <a:prstGeom prst="rect">
            <a:avLst/>
          </a:prstGeom>
          <a:noFill/>
          <a:ln>
            <a:noFill/>
          </a:ln>
        </p:spPr>
      </p:pic>
      <p:pic>
        <p:nvPicPr>
          <p:cNvPr id="11" name="Picture 10">
            <a:extLst>
              <a:ext uri="{FF2B5EF4-FFF2-40B4-BE49-F238E27FC236}">
                <a16:creationId xmlns:a16="http://schemas.microsoft.com/office/drawing/2014/main" id="{72E36386-29FE-4FB6-9E44-84BCD4ED2CCC}"/>
              </a:ext>
            </a:extLst>
          </p:cNvPr>
          <p:cNvPicPr>
            <a:picLocks noChangeAspect="1"/>
          </p:cNvPicPr>
          <p:nvPr/>
        </p:nvPicPr>
        <p:blipFill>
          <a:blip r:embed="rId5"/>
          <a:stretch>
            <a:fillRect/>
          </a:stretch>
        </p:blipFill>
        <p:spPr>
          <a:xfrm>
            <a:off x="99763" y="1160744"/>
            <a:ext cx="7602754" cy="7962737"/>
          </a:xfrm>
          <a:prstGeom prst="rect">
            <a:avLst/>
          </a:prstGeom>
        </p:spPr>
      </p:pic>
      <p:sp>
        <p:nvSpPr>
          <p:cNvPr id="5" name="TextBox 4">
            <a:extLst>
              <a:ext uri="{FF2B5EF4-FFF2-40B4-BE49-F238E27FC236}">
                <a16:creationId xmlns:a16="http://schemas.microsoft.com/office/drawing/2014/main" id="{7ED3F259-B8C7-4CC3-B103-8E2A56411F16}"/>
              </a:ext>
            </a:extLst>
          </p:cNvPr>
          <p:cNvSpPr txBox="1"/>
          <p:nvPr/>
        </p:nvSpPr>
        <p:spPr>
          <a:xfrm>
            <a:off x="4155568" y="3823137"/>
            <a:ext cx="3498916" cy="497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300"/>
          </a:p>
          <a:p>
            <a:r>
              <a:rPr lang="en-GB" sz="1300"/>
              <a:t>At the time of producing this report, Northumberland has sufficient provision to meet demand.  However, as parental working patterns, demands, choice and preferences continually change, this remains only a snapshot in time.</a:t>
            </a:r>
            <a:endParaRPr lang="en-GB"/>
          </a:p>
          <a:p>
            <a:endParaRPr lang="en-GB" sz="1300"/>
          </a:p>
          <a:p>
            <a:r>
              <a:rPr lang="en-GB" sz="1300"/>
              <a:t>The Early Years Team continue to closely manage the childcare market and remain proactive in their response, underpinned by robust service action and priority plans.</a:t>
            </a:r>
          </a:p>
          <a:p>
            <a:endParaRPr lang="en-GB" sz="1300"/>
          </a:p>
          <a:p>
            <a:endParaRPr lang="en-GB" sz="1300"/>
          </a:p>
          <a:p>
            <a:endParaRPr lang="en-GB" sz="1300"/>
          </a:p>
          <a:p>
            <a:endParaRPr lang="en-GB" sz="1300"/>
          </a:p>
          <a:p>
            <a:endParaRPr lang="en-GB" sz="1300"/>
          </a:p>
          <a:p>
            <a:endParaRPr lang="en-US" sz="1300"/>
          </a:p>
          <a:p>
            <a:endParaRPr lang="en-GB" sz="1300"/>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p:txBody>
      </p:sp>
      <p:sp>
        <p:nvSpPr>
          <p:cNvPr id="2" name="TextBox 1">
            <a:extLst>
              <a:ext uri="{FF2B5EF4-FFF2-40B4-BE49-F238E27FC236}">
                <a16:creationId xmlns:a16="http://schemas.microsoft.com/office/drawing/2014/main" id="{8D13E246-4FB7-4923-B0E5-629EC4C5E058}"/>
              </a:ext>
            </a:extLst>
          </p:cNvPr>
          <p:cNvSpPr txBox="1"/>
          <p:nvPr/>
        </p:nvSpPr>
        <p:spPr>
          <a:xfrm rot="10800000" flipV="1">
            <a:off x="210624" y="5921958"/>
            <a:ext cx="34937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pic>
        <p:nvPicPr>
          <p:cNvPr id="6" name="Picture 6">
            <a:extLst>
              <a:ext uri="{FF2B5EF4-FFF2-40B4-BE49-F238E27FC236}">
                <a16:creationId xmlns:a16="http://schemas.microsoft.com/office/drawing/2014/main" id="{F80D3B4E-9779-03A6-B2C6-1CB20A65F8EE}"/>
              </a:ext>
            </a:extLst>
          </p:cNvPr>
          <p:cNvPicPr>
            <a:picLocks noChangeAspect="1"/>
          </p:cNvPicPr>
          <p:nvPr/>
        </p:nvPicPr>
        <p:blipFill>
          <a:blip r:embed="rId6"/>
          <a:stretch>
            <a:fillRect/>
          </a:stretch>
        </p:blipFill>
        <p:spPr>
          <a:xfrm>
            <a:off x="4277110" y="1679852"/>
            <a:ext cx="3249791" cy="2017654"/>
          </a:xfrm>
          <a:prstGeom prst="rect">
            <a:avLst/>
          </a:prstGeom>
          <a:ln>
            <a:noFill/>
          </a:ln>
          <a:effectLst>
            <a:softEdge rad="112500"/>
          </a:effectLst>
        </p:spPr>
      </p:pic>
      <p:pic>
        <p:nvPicPr>
          <p:cNvPr id="7" name="Picture 8">
            <a:extLst>
              <a:ext uri="{FF2B5EF4-FFF2-40B4-BE49-F238E27FC236}">
                <a16:creationId xmlns:a16="http://schemas.microsoft.com/office/drawing/2014/main" id="{33963700-44AA-597D-FA45-1F96A91AEAB7}"/>
              </a:ext>
            </a:extLst>
          </p:cNvPr>
          <p:cNvPicPr>
            <a:picLocks noChangeAspect="1"/>
          </p:cNvPicPr>
          <p:nvPr/>
        </p:nvPicPr>
        <p:blipFill>
          <a:blip r:embed="rId7"/>
          <a:stretch>
            <a:fillRect/>
          </a:stretch>
        </p:blipFill>
        <p:spPr>
          <a:xfrm>
            <a:off x="4355418" y="6553253"/>
            <a:ext cx="3092194" cy="1941159"/>
          </a:xfrm>
          <a:prstGeom prst="rect">
            <a:avLst/>
          </a:prstGeom>
          <a:ln>
            <a:noFill/>
          </a:ln>
          <a:effectLst>
            <a:softEdge rad="112500"/>
          </a:effectLst>
        </p:spPr>
      </p:pic>
      <p:graphicFrame>
        <p:nvGraphicFramePr>
          <p:cNvPr id="8" name="Table 8">
            <a:extLst>
              <a:ext uri="{FF2B5EF4-FFF2-40B4-BE49-F238E27FC236}">
                <a16:creationId xmlns:a16="http://schemas.microsoft.com/office/drawing/2014/main" id="{8B35B358-7094-E91D-04DF-8511B142C058}"/>
              </a:ext>
            </a:extLst>
          </p:cNvPr>
          <p:cNvGraphicFramePr>
            <a:graphicFrameLocks noGrp="1"/>
          </p:cNvGraphicFramePr>
          <p:nvPr>
            <p:extLst>
              <p:ext uri="{D42A27DB-BD31-4B8C-83A1-F6EECF244321}">
                <p14:modId xmlns:p14="http://schemas.microsoft.com/office/powerpoint/2010/main" val="622909935"/>
              </p:ext>
            </p:extLst>
          </p:nvPr>
        </p:nvGraphicFramePr>
        <p:xfrm>
          <a:off x="206027" y="1995829"/>
          <a:ext cx="3453539" cy="6040506"/>
        </p:xfrm>
        <a:graphic>
          <a:graphicData uri="http://schemas.openxmlformats.org/drawingml/2006/table">
            <a:tbl>
              <a:tblPr firstRow="1" bandRow="1">
                <a:tableStyleId>{04351514-D9BE-45B5-A1DB-013519CEC90B}</a:tableStyleId>
              </a:tblPr>
              <a:tblGrid>
                <a:gridCol w="847284">
                  <a:extLst>
                    <a:ext uri="{9D8B030D-6E8A-4147-A177-3AD203B41FA5}">
                      <a16:colId xmlns:a16="http://schemas.microsoft.com/office/drawing/2014/main" val="258460594"/>
                    </a:ext>
                  </a:extLst>
                </a:gridCol>
                <a:gridCol w="2606255">
                  <a:extLst>
                    <a:ext uri="{9D8B030D-6E8A-4147-A177-3AD203B41FA5}">
                      <a16:colId xmlns:a16="http://schemas.microsoft.com/office/drawing/2014/main" val="3693942486"/>
                    </a:ext>
                  </a:extLst>
                </a:gridCol>
              </a:tblGrid>
              <a:tr h="322222">
                <a:tc gridSpan="2">
                  <a:txBody>
                    <a:bodyPr/>
                    <a:lstStyle/>
                    <a:p>
                      <a:pPr lvl="0" algn="ctr">
                        <a:buNone/>
                      </a:pPr>
                      <a:endParaRPr lang="en-GB" sz="1300" b="1"/>
                    </a:p>
                    <a:p>
                      <a:pPr lvl="0" algn="ctr">
                        <a:buNone/>
                      </a:pPr>
                      <a:r>
                        <a:rPr lang="en-GB" sz="1400" b="1"/>
                        <a:t>CONTENTS</a:t>
                      </a:r>
                    </a:p>
                    <a:p>
                      <a:pPr lvl="0" algn="ctr">
                        <a:buNone/>
                      </a:pPr>
                      <a:endParaRPr lang="en-GB" sz="1300" b="1"/>
                    </a:p>
                  </a:txBody>
                  <a:tcPr/>
                </a:tc>
                <a:tc hMerge="1">
                  <a:txBody>
                    <a:bodyPr/>
                    <a:lstStyle/>
                    <a:p>
                      <a:endParaRPr lang="en-US"/>
                    </a:p>
                  </a:txBody>
                  <a:tcPr/>
                </a:tc>
                <a:extLst>
                  <a:ext uri="{0D108BD9-81ED-4DB2-BD59-A6C34878D82A}">
                    <a16:rowId xmlns:a16="http://schemas.microsoft.com/office/drawing/2014/main" val="1765418461"/>
                  </a:ext>
                </a:extLst>
              </a:tr>
              <a:tr h="361279">
                <a:tc>
                  <a:txBody>
                    <a:bodyPr/>
                    <a:lstStyle/>
                    <a:p>
                      <a:pPr lvl="0" algn="ctr">
                        <a:buNone/>
                      </a:pPr>
                      <a:r>
                        <a:rPr lang="en-GB" sz="1300"/>
                        <a:t>3.</a:t>
                      </a:r>
                    </a:p>
                  </a:txBody>
                  <a:tcPr/>
                </a:tc>
                <a:tc>
                  <a:txBody>
                    <a:bodyPr/>
                    <a:lstStyle/>
                    <a:p>
                      <a:pPr lvl="0">
                        <a:buNone/>
                      </a:pPr>
                      <a:r>
                        <a:rPr lang="en-GB" sz="1300"/>
                        <a:t>Northumberland Headline Data</a:t>
                      </a:r>
                    </a:p>
                  </a:txBody>
                  <a:tcPr/>
                </a:tc>
                <a:extLst>
                  <a:ext uri="{0D108BD9-81ED-4DB2-BD59-A6C34878D82A}">
                    <a16:rowId xmlns:a16="http://schemas.microsoft.com/office/drawing/2014/main" val="535175565"/>
                  </a:ext>
                </a:extLst>
              </a:tr>
              <a:tr h="361279">
                <a:tc>
                  <a:txBody>
                    <a:bodyPr/>
                    <a:lstStyle/>
                    <a:p>
                      <a:pPr lvl="0" algn="ctr">
                        <a:buNone/>
                      </a:pPr>
                      <a:r>
                        <a:rPr lang="en-GB" sz="1300"/>
                        <a:t>4.</a:t>
                      </a:r>
                    </a:p>
                  </a:txBody>
                  <a:tcPr/>
                </a:tc>
                <a:tc>
                  <a:txBody>
                    <a:bodyPr/>
                    <a:lstStyle/>
                    <a:p>
                      <a:pPr lvl="0">
                        <a:buNone/>
                      </a:pPr>
                      <a:r>
                        <a:rPr lang="en-GB" sz="1300"/>
                        <a:t>Purpose and Legal Context</a:t>
                      </a:r>
                    </a:p>
                  </a:txBody>
                  <a:tcPr/>
                </a:tc>
                <a:extLst>
                  <a:ext uri="{0D108BD9-81ED-4DB2-BD59-A6C34878D82A}">
                    <a16:rowId xmlns:a16="http://schemas.microsoft.com/office/drawing/2014/main" val="2927218707"/>
                  </a:ext>
                </a:extLst>
              </a:tr>
              <a:tr h="351515">
                <a:tc>
                  <a:txBody>
                    <a:bodyPr/>
                    <a:lstStyle/>
                    <a:p>
                      <a:pPr lvl="0" algn="ctr">
                        <a:buNone/>
                      </a:pPr>
                      <a:r>
                        <a:rPr lang="en-GB" sz="1300"/>
                        <a:t>5.</a:t>
                      </a:r>
                    </a:p>
                  </a:txBody>
                  <a:tcPr/>
                </a:tc>
                <a:tc>
                  <a:txBody>
                    <a:bodyPr/>
                    <a:lstStyle/>
                    <a:p>
                      <a:pPr lvl="0">
                        <a:buNone/>
                      </a:pPr>
                      <a:r>
                        <a:rPr lang="en-GB" sz="1300"/>
                        <a:t>Local Demographics</a:t>
                      </a:r>
                    </a:p>
                  </a:txBody>
                  <a:tcPr/>
                </a:tc>
                <a:extLst>
                  <a:ext uri="{0D108BD9-81ED-4DB2-BD59-A6C34878D82A}">
                    <a16:rowId xmlns:a16="http://schemas.microsoft.com/office/drawing/2014/main" val="3858912534"/>
                  </a:ext>
                </a:extLst>
              </a:tr>
              <a:tr h="312458">
                <a:tc>
                  <a:txBody>
                    <a:bodyPr/>
                    <a:lstStyle/>
                    <a:p>
                      <a:pPr algn="ctr"/>
                      <a:r>
                        <a:rPr lang="en-GB" sz="1300"/>
                        <a:t>6.</a:t>
                      </a:r>
                    </a:p>
                  </a:txBody>
                  <a:tcPr/>
                </a:tc>
                <a:tc>
                  <a:txBody>
                    <a:bodyPr/>
                    <a:lstStyle/>
                    <a:p>
                      <a:r>
                        <a:rPr lang="en-GB" sz="1300"/>
                        <a:t>Overview of the Early Years and Childcare Market</a:t>
                      </a:r>
                    </a:p>
                  </a:txBody>
                  <a:tcPr/>
                </a:tc>
                <a:extLst>
                  <a:ext uri="{0D108BD9-81ED-4DB2-BD59-A6C34878D82A}">
                    <a16:rowId xmlns:a16="http://schemas.microsoft.com/office/drawing/2014/main" val="1342438880"/>
                  </a:ext>
                </a:extLst>
              </a:tr>
              <a:tr h="302693">
                <a:tc>
                  <a:txBody>
                    <a:bodyPr/>
                    <a:lstStyle/>
                    <a:p>
                      <a:pPr algn="ctr"/>
                      <a:r>
                        <a:rPr lang="en-GB" sz="1300"/>
                        <a:t>7.</a:t>
                      </a:r>
                    </a:p>
                  </a:txBody>
                  <a:tcPr/>
                </a:tc>
                <a:tc>
                  <a:txBody>
                    <a:bodyPr/>
                    <a:lstStyle/>
                    <a:p>
                      <a:r>
                        <a:rPr lang="en-GB" sz="1300"/>
                        <a:t>Locality Snapshot</a:t>
                      </a:r>
                    </a:p>
                  </a:txBody>
                  <a:tcPr/>
                </a:tc>
                <a:extLst>
                  <a:ext uri="{0D108BD9-81ED-4DB2-BD59-A6C34878D82A}">
                    <a16:rowId xmlns:a16="http://schemas.microsoft.com/office/drawing/2014/main" val="2446068556"/>
                  </a:ext>
                </a:extLst>
              </a:tr>
              <a:tr h="302693">
                <a:tc>
                  <a:txBody>
                    <a:bodyPr/>
                    <a:lstStyle/>
                    <a:p>
                      <a:pPr algn="ctr"/>
                      <a:r>
                        <a:rPr lang="en-GB" sz="1300"/>
                        <a:t>8.</a:t>
                      </a:r>
                    </a:p>
                  </a:txBody>
                  <a:tcPr/>
                </a:tc>
                <a:tc>
                  <a:txBody>
                    <a:bodyPr/>
                    <a:lstStyle/>
                    <a:p>
                      <a:r>
                        <a:rPr lang="en-GB" sz="1300"/>
                        <a:t>Key Findings</a:t>
                      </a:r>
                    </a:p>
                  </a:txBody>
                  <a:tcPr/>
                </a:tc>
                <a:extLst>
                  <a:ext uri="{0D108BD9-81ED-4DB2-BD59-A6C34878D82A}">
                    <a16:rowId xmlns:a16="http://schemas.microsoft.com/office/drawing/2014/main" val="154811378"/>
                  </a:ext>
                </a:extLst>
              </a:tr>
              <a:tr h="302693">
                <a:tc>
                  <a:txBody>
                    <a:bodyPr/>
                    <a:lstStyle/>
                    <a:p>
                      <a:pPr algn="ctr"/>
                      <a:r>
                        <a:rPr lang="en-GB" sz="1300"/>
                        <a:t>9.</a:t>
                      </a:r>
                    </a:p>
                  </a:txBody>
                  <a:tcPr/>
                </a:tc>
                <a:tc>
                  <a:txBody>
                    <a:bodyPr/>
                    <a:lstStyle/>
                    <a:p>
                      <a:r>
                        <a:rPr lang="en-GB" sz="1300"/>
                        <a:t>Take Up and Quality Overview</a:t>
                      </a:r>
                    </a:p>
                  </a:txBody>
                  <a:tcPr/>
                </a:tc>
                <a:extLst>
                  <a:ext uri="{0D108BD9-81ED-4DB2-BD59-A6C34878D82A}">
                    <a16:rowId xmlns:a16="http://schemas.microsoft.com/office/drawing/2014/main" val="2558411713"/>
                  </a:ext>
                </a:extLst>
              </a:tr>
              <a:tr h="302693">
                <a:tc>
                  <a:txBody>
                    <a:bodyPr/>
                    <a:lstStyle/>
                    <a:p>
                      <a:pPr algn="ctr"/>
                      <a:r>
                        <a:rPr lang="en-GB" sz="1300"/>
                        <a:t>10. - 11.</a:t>
                      </a:r>
                    </a:p>
                  </a:txBody>
                  <a:tcPr/>
                </a:tc>
                <a:tc>
                  <a:txBody>
                    <a:bodyPr/>
                    <a:lstStyle/>
                    <a:p>
                      <a:r>
                        <a:rPr lang="en-GB" sz="1300"/>
                        <a:t>Inclusion</a:t>
                      </a:r>
                    </a:p>
                  </a:txBody>
                  <a:tcPr/>
                </a:tc>
                <a:extLst>
                  <a:ext uri="{0D108BD9-81ED-4DB2-BD59-A6C34878D82A}">
                    <a16:rowId xmlns:a16="http://schemas.microsoft.com/office/drawing/2014/main" val="1186408887"/>
                  </a:ext>
                </a:extLst>
              </a:tr>
              <a:tr h="302693">
                <a:tc>
                  <a:txBody>
                    <a:bodyPr/>
                    <a:lstStyle/>
                    <a:p>
                      <a:pPr lvl="0" algn="ctr">
                        <a:buNone/>
                      </a:pPr>
                      <a:r>
                        <a:rPr lang="en-GB" sz="1300"/>
                        <a:t>12.</a:t>
                      </a:r>
                    </a:p>
                  </a:txBody>
                  <a:tcPr/>
                </a:tc>
                <a:tc>
                  <a:txBody>
                    <a:bodyPr/>
                    <a:lstStyle/>
                    <a:p>
                      <a:pPr lvl="0">
                        <a:buNone/>
                      </a:pPr>
                      <a:r>
                        <a:rPr lang="en-GB" sz="1300"/>
                        <a:t>Childcare Costs</a:t>
                      </a:r>
                    </a:p>
                  </a:txBody>
                  <a:tcPr/>
                </a:tc>
                <a:extLst>
                  <a:ext uri="{0D108BD9-81ED-4DB2-BD59-A6C34878D82A}">
                    <a16:rowId xmlns:a16="http://schemas.microsoft.com/office/drawing/2014/main" val="6800804"/>
                  </a:ext>
                </a:extLst>
              </a:tr>
              <a:tr h="302693">
                <a:tc>
                  <a:txBody>
                    <a:bodyPr/>
                    <a:lstStyle/>
                    <a:p>
                      <a:pPr lvl="0" algn="ctr">
                        <a:buNone/>
                      </a:pPr>
                      <a:r>
                        <a:rPr lang="en-GB" sz="1300"/>
                        <a:t>13.</a:t>
                      </a:r>
                    </a:p>
                  </a:txBody>
                  <a:tcPr/>
                </a:tc>
                <a:tc>
                  <a:txBody>
                    <a:bodyPr/>
                    <a:lstStyle/>
                    <a:p>
                      <a:pPr lvl="0">
                        <a:buNone/>
                      </a:pPr>
                      <a:r>
                        <a:rPr lang="en-GB" sz="1300"/>
                        <a:t>Business Support and Key Priorities</a:t>
                      </a:r>
                    </a:p>
                  </a:txBody>
                  <a:tcPr/>
                </a:tc>
                <a:extLst>
                  <a:ext uri="{0D108BD9-81ED-4DB2-BD59-A6C34878D82A}">
                    <a16:rowId xmlns:a16="http://schemas.microsoft.com/office/drawing/2014/main" val="1768161066"/>
                  </a:ext>
                </a:extLst>
              </a:tr>
              <a:tr h="312458">
                <a:tc>
                  <a:txBody>
                    <a:bodyPr/>
                    <a:lstStyle/>
                    <a:p>
                      <a:pPr lvl="0" algn="ctr">
                        <a:buNone/>
                      </a:pPr>
                      <a:r>
                        <a:rPr lang="en-GB" sz="1300"/>
                        <a:t>14.</a:t>
                      </a:r>
                    </a:p>
                  </a:txBody>
                  <a:tcPr/>
                </a:tc>
                <a:tc>
                  <a:txBody>
                    <a:bodyPr/>
                    <a:lstStyle/>
                    <a:p>
                      <a:pPr lvl="0">
                        <a:buNone/>
                      </a:pPr>
                      <a:r>
                        <a:rPr lang="en-GB" sz="1300"/>
                        <a:t>Overview of Internal and External Challenges</a:t>
                      </a:r>
                    </a:p>
                  </a:txBody>
                  <a:tcPr/>
                </a:tc>
                <a:extLst>
                  <a:ext uri="{0D108BD9-81ED-4DB2-BD59-A6C34878D82A}">
                    <a16:rowId xmlns:a16="http://schemas.microsoft.com/office/drawing/2014/main" val="1092455369"/>
                  </a:ext>
                </a:extLst>
              </a:tr>
              <a:tr h="302693">
                <a:tc>
                  <a:txBody>
                    <a:bodyPr/>
                    <a:lstStyle/>
                    <a:p>
                      <a:pPr lvl="0" algn="ctr">
                        <a:buNone/>
                      </a:pPr>
                      <a:r>
                        <a:rPr lang="en-GB" sz="1300"/>
                        <a:t>15. - 16.</a:t>
                      </a:r>
                    </a:p>
                  </a:txBody>
                  <a:tcPr/>
                </a:tc>
                <a:tc>
                  <a:txBody>
                    <a:bodyPr/>
                    <a:lstStyle/>
                    <a:p>
                      <a:pPr lvl="0">
                        <a:buNone/>
                      </a:pPr>
                      <a:r>
                        <a:rPr lang="en-GB" sz="1300"/>
                        <a:t>Sustainability</a:t>
                      </a:r>
                    </a:p>
                  </a:txBody>
                  <a:tcPr/>
                </a:tc>
                <a:extLst>
                  <a:ext uri="{0D108BD9-81ED-4DB2-BD59-A6C34878D82A}">
                    <a16:rowId xmlns:a16="http://schemas.microsoft.com/office/drawing/2014/main" val="214506414"/>
                  </a:ext>
                </a:extLst>
              </a:tr>
              <a:tr h="312458">
                <a:tc>
                  <a:txBody>
                    <a:bodyPr/>
                    <a:lstStyle/>
                    <a:p>
                      <a:pPr lvl="0" algn="ctr">
                        <a:buNone/>
                      </a:pPr>
                      <a:r>
                        <a:rPr lang="en-GB" sz="1300"/>
                        <a:t>17.</a:t>
                      </a:r>
                    </a:p>
                  </a:txBody>
                  <a:tcPr/>
                </a:tc>
                <a:tc>
                  <a:txBody>
                    <a:bodyPr/>
                    <a:lstStyle/>
                    <a:p>
                      <a:pPr lvl="0">
                        <a:buNone/>
                      </a:pPr>
                      <a:r>
                        <a:rPr lang="en-US" sz="1300"/>
                        <a:t>Northumberland's CSA Priorities</a:t>
                      </a:r>
                      <a:endParaRPr lang="en-US"/>
                    </a:p>
                  </a:txBody>
                  <a:tcPr/>
                </a:tc>
                <a:extLst>
                  <a:ext uri="{0D108BD9-81ED-4DB2-BD59-A6C34878D82A}">
                    <a16:rowId xmlns:a16="http://schemas.microsoft.com/office/drawing/2014/main" val="4288805153"/>
                  </a:ext>
                </a:extLst>
              </a:tr>
              <a:tr h="312458">
                <a:tc>
                  <a:txBody>
                    <a:bodyPr/>
                    <a:lstStyle/>
                    <a:p>
                      <a:pPr lvl="0" algn="ctr">
                        <a:buNone/>
                      </a:pPr>
                      <a:r>
                        <a:rPr lang="en-GB" sz="1300"/>
                        <a:t>18.</a:t>
                      </a:r>
                    </a:p>
                  </a:txBody>
                  <a:tcPr/>
                </a:tc>
                <a:tc>
                  <a:txBody>
                    <a:bodyPr/>
                    <a:lstStyle/>
                    <a:p>
                      <a:pPr lvl="0">
                        <a:buNone/>
                      </a:pPr>
                      <a:r>
                        <a:rPr lang="en-GB" sz="1300"/>
                        <a:t>Activity to Support CSA Priorities</a:t>
                      </a:r>
                    </a:p>
                  </a:txBody>
                  <a:tcPr/>
                </a:tc>
                <a:extLst>
                  <a:ext uri="{0D108BD9-81ED-4DB2-BD59-A6C34878D82A}">
                    <a16:rowId xmlns:a16="http://schemas.microsoft.com/office/drawing/2014/main" val="3510900930"/>
                  </a:ext>
                </a:extLst>
              </a:tr>
              <a:tr h="361279">
                <a:tc>
                  <a:txBody>
                    <a:bodyPr/>
                    <a:lstStyle/>
                    <a:p>
                      <a:pPr lvl="0" algn="ctr">
                        <a:buNone/>
                      </a:pPr>
                      <a:r>
                        <a:rPr lang="en-GB" sz="1300"/>
                        <a:t>19.</a:t>
                      </a:r>
                    </a:p>
                  </a:txBody>
                  <a:tcPr/>
                </a:tc>
                <a:tc>
                  <a:txBody>
                    <a:bodyPr/>
                    <a:lstStyle/>
                    <a:p>
                      <a:pPr lvl="0">
                        <a:buNone/>
                      </a:pPr>
                      <a:r>
                        <a:rPr lang="en-GB" sz="1300"/>
                        <a:t>Conclusion</a:t>
                      </a:r>
                    </a:p>
                  </a:txBody>
                  <a:tcPr/>
                </a:tc>
                <a:extLst>
                  <a:ext uri="{0D108BD9-81ED-4DB2-BD59-A6C34878D82A}">
                    <a16:rowId xmlns:a16="http://schemas.microsoft.com/office/drawing/2014/main" val="4071117538"/>
                  </a:ext>
                </a:extLst>
              </a:tr>
            </a:tbl>
          </a:graphicData>
        </a:graphic>
      </p:graphicFrame>
    </p:spTree>
    <p:extLst>
      <p:ext uri="{BB962C8B-B14F-4D97-AF65-F5344CB8AC3E}">
        <p14:creationId xmlns:p14="http://schemas.microsoft.com/office/powerpoint/2010/main" val="662030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55675"/>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ea typeface="Amatic SC"/>
                <a:cs typeface="Amatic SC"/>
                <a:sym typeface="Amatic SC"/>
              </a:rPr>
              <a:t>Northumberland Headline Data 2021</a:t>
            </a:r>
            <a:r>
              <a:rPr lang="en" sz="1400">
                <a:solidFill>
                  <a:srgbClr val="FFFFFF"/>
                </a:solidFill>
                <a:latin typeface="Amatic SC"/>
                <a:ea typeface="Amatic SC"/>
                <a:cs typeface="Amatic SC"/>
                <a:sym typeface="Amatic SC"/>
              </a:rPr>
              <a:t>( November 2022)</a:t>
            </a:r>
            <a:endParaRPr lang="en-US" sz="1400">
              <a:solidFill>
                <a:srgbClr val="FFFFFF"/>
              </a:solidFill>
              <a:latin typeface="Amatic SC"/>
              <a:ea typeface="Amatic SC"/>
              <a:cs typeface="Amatic SC"/>
            </a:endParaRPr>
          </a:p>
        </p:txBody>
      </p:sp>
      <p:sp>
        <p:nvSpPr>
          <p:cNvPr id="4" name="Rectangle 3">
            <a:extLst>
              <a:ext uri="{FF2B5EF4-FFF2-40B4-BE49-F238E27FC236}">
                <a16:creationId xmlns:a16="http://schemas.microsoft.com/office/drawing/2014/main" id="{732AC16C-B963-4EB6-89B5-5C493F62E19D}"/>
              </a:ext>
            </a:extLst>
          </p:cNvPr>
          <p:cNvSpPr/>
          <p:nvPr/>
        </p:nvSpPr>
        <p:spPr>
          <a:xfrm>
            <a:off x="-1676" y="9153053"/>
            <a:ext cx="7771868" cy="910519"/>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3">
            <a:alphaModFix/>
          </a:blip>
          <a:stretch>
            <a:fillRect/>
          </a:stretch>
        </p:blipFill>
        <p:spPr>
          <a:xfrm>
            <a:off x="136834" y="9299350"/>
            <a:ext cx="3611063" cy="617386"/>
          </a:xfrm>
          <a:prstGeom prst="rect">
            <a:avLst/>
          </a:prstGeom>
          <a:noFill/>
          <a:ln>
            <a:noFill/>
          </a:ln>
        </p:spPr>
      </p:pic>
      <p:graphicFrame>
        <p:nvGraphicFramePr>
          <p:cNvPr id="9" name="Table 9">
            <a:extLst>
              <a:ext uri="{FF2B5EF4-FFF2-40B4-BE49-F238E27FC236}">
                <a16:creationId xmlns:a16="http://schemas.microsoft.com/office/drawing/2014/main" id="{0275630F-C6CA-4995-9B9F-AB0223ADA2A5}"/>
              </a:ext>
            </a:extLst>
          </p:cNvPr>
          <p:cNvGraphicFramePr>
            <a:graphicFrameLocks noGrp="1"/>
          </p:cNvGraphicFramePr>
          <p:nvPr>
            <p:extLst>
              <p:ext uri="{D42A27DB-BD31-4B8C-83A1-F6EECF244321}">
                <p14:modId xmlns:p14="http://schemas.microsoft.com/office/powerpoint/2010/main" val="4121247387"/>
              </p:ext>
            </p:extLst>
          </p:nvPr>
        </p:nvGraphicFramePr>
        <p:xfrm>
          <a:off x="16397" y="971205"/>
          <a:ext cx="7742568" cy="8077390"/>
        </p:xfrm>
        <a:graphic>
          <a:graphicData uri="http://schemas.openxmlformats.org/drawingml/2006/table">
            <a:tbl>
              <a:tblPr firstRow="1" bandRow="1">
                <a:tableStyleId>{04351514-D9BE-45B5-A1DB-013519CEC90B}</a:tableStyleId>
              </a:tblPr>
              <a:tblGrid>
                <a:gridCol w="1186619">
                  <a:extLst>
                    <a:ext uri="{9D8B030D-6E8A-4147-A177-3AD203B41FA5}">
                      <a16:colId xmlns:a16="http://schemas.microsoft.com/office/drawing/2014/main" val="1175686708"/>
                    </a:ext>
                  </a:extLst>
                </a:gridCol>
                <a:gridCol w="2794884">
                  <a:extLst>
                    <a:ext uri="{9D8B030D-6E8A-4147-A177-3AD203B41FA5}">
                      <a16:colId xmlns:a16="http://schemas.microsoft.com/office/drawing/2014/main" val="908253821"/>
                    </a:ext>
                  </a:extLst>
                </a:gridCol>
                <a:gridCol w="986196">
                  <a:extLst>
                    <a:ext uri="{9D8B030D-6E8A-4147-A177-3AD203B41FA5}">
                      <a16:colId xmlns:a16="http://schemas.microsoft.com/office/drawing/2014/main" val="3134284086"/>
                    </a:ext>
                  </a:extLst>
                </a:gridCol>
                <a:gridCol w="2774869">
                  <a:extLst>
                    <a:ext uri="{9D8B030D-6E8A-4147-A177-3AD203B41FA5}">
                      <a16:colId xmlns:a16="http://schemas.microsoft.com/office/drawing/2014/main" val="4199837860"/>
                    </a:ext>
                  </a:extLst>
                </a:gridCol>
              </a:tblGrid>
              <a:tr h="634777">
                <a:tc>
                  <a:txBody>
                    <a:bodyPr/>
                    <a:lstStyle/>
                    <a:p>
                      <a:pPr lvl="0">
                        <a:buNone/>
                      </a:pPr>
                      <a:endParaRPr lang="en-GB" sz="1400" b="0" i="0" u="none" strike="noStrike" noProof="0">
                        <a:latin typeface="Arial"/>
                      </a:endParaRPr>
                    </a:p>
                  </a:txBody>
                  <a:tcPr>
                    <a:solidFill>
                      <a:schemeClr val="bg1"/>
                    </a:solidFill>
                  </a:tcPr>
                </a:tc>
                <a:tc>
                  <a:txBody>
                    <a:bodyPr/>
                    <a:lstStyle/>
                    <a:p>
                      <a:pPr lvl="0">
                        <a:buNone/>
                      </a:pPr>
                      <a:r>
                        <a:rPr lang="en-GB" sz="1800" b="1" i="0" u="none" strike="noStrike" noProof="0">
                          <a:solidFill>
                            <a:srgbClr val="0070C0"/>
                          </a:solidFill>
                          <a:latin typeface="Amatic SC"/>
                        </a:rPr>
                        <a:t>Population of under 5 years of Age</a:t>
                      </a:r>
                      <a:endParaRPr lang="en-US" sz="1800" b="1">
                        <a:solidFill>
                          <a:srgbClr val="0070C0"/>
                        </a:solidFill>
                        <a:latin typeface="Amatic SC"/>
                      </a:endParaRPr>
                    </a:p>
                  </a:txBody>
                  <a:tcPr>
                    <a:solidFill>
                      <a:schemeClr val="bg1"/>
                    </a:solidFill>
                  </a:tcPr>
                </a:tc>
                <a:tc>
                  <a:txBody>
                    <a:bodyPr/>
                    <a:lstStyle/>
                    <a:p>
                      <a:pPr algn="ctr"/>
                      <a:r>
                        <a:rPr lang="en-GB" sz="1600">
                          <a:solidFill>
                            <a:srgbClr val="0070C0"/>
                          </a:solidFill>
                        </a:rPr>
                        <a:t>17576</a:t>
                      </a:r>
                    </a:p>
                  </a:txBody>
                  <a:tcPr>
                    <a:solidFill>
                      <a:schemeClr val="bg1"/>
                    </a:solidFill>
                  </a:tcPr>
                </a:tc>
                <a:tc>
                  <a:txBody>
                    <a:bodyPr/>
                    <a:lstStyle/>
                    <a:p>
                      <a:pPr lvl="0">
                        <a:buNone/>
                      </a:pPr>
                      <a:r>
                        <a:rPr lang="en-GB" sz="1200" b="1"/>
                        <a:t>5.43%</a:t>
                      </a:r>
                      <a:r>
                        <a:rPr lang="en-GB" sz="1200"/>
                        <a:t> of total Northumberland population</a:t>
                      </a:r>
                    </a:p>
                  </a:txBody>
                  <a:tcPr>
                    <a:solidFill>
                      <a:schemeClr val="bg1"/>
                    </a:solidFill>
                  </a:tcPr>
                </a:tc>
                <a:extLst>
                  <a:ext uri="{0D108BD9-81ED-4DB2-BD59-A6C34878D82A}">
                    <a16:rowId xmlns:a16="http://schemas.microsoft.com/office/drawing/2014/main" val="3405329079"/>
                  </a:ext>
                </a:extLst>
              </a:tr>
              <a:tr h="654614">
                <a:tc>
                  <a:txBody>
                    <a:bodyPr/>
                    <a:lstStyle/>
                    <a:p>
                      <a:endParaRPr lang="en-GB"/>
                    </a:p>
                  </a:txBody>
                  <a:tcPr>
                    <a:solidFill>
                      <a:schemeClr val="bg1"/>
                    </a:solidFill>
                  </a:tcPr>
                </a:tc>
                <a:tc>
                  <a:txBody>
                    <a:bodyPr/>
                    <a:lstStyle/>
                    <a:p>
                      <a:pPr lvl="0">
                        <a:buNone/>
                      </a:pPr>
                      <a:r>
                        <a:rPr lang="en-GB" sz="1800" b="1" i="0" u="none" strike="noStrike" noProof="0">
                          <a:solidFill>
                            <a:srgbClr val="0070C0"/>
                          </a:solidFill>
                          <a:latin typeface="Amatic SC"/>
                        </a:rPr>
                        <a:t>Population Estimate for 2 year olds</a:t>
                      </a:r>
                    </a:p>
                  </a:txBody>
                  <a:tcPr>
                    <a:solidFill>
                      <a:schemeClr val="bg1"/>
                    </a:solidFill>
                  </a:tcPr>
                </a:tc>
                <a:tc>
                  <a:txBody>
                    <a:bodyPr/>
                    <a:lstStyle/>
                    <a:p>
                      <a:pPr algn="ctr"/>
                      <a:r>
                        <a:rPr lang="en-GB" sz="1600">
                          <a:solidFill>
                            <a:srgbClr val="0070C0"/>
                          </a:solidFill>
                        </a:rPr>
                        <a:t>988</a:t>
                      </a:r>
                    </a:p>
                  </a:txBody>
                  <a:tcPr>
                    <a:solidFill>
                      <a:schemeClr val="bg1"/>
                    </a:solidFill>
                  </a:tcPr>
                </a:tc>
                <a:tc>
                  <a:txBody>
                    <a:bodyPr/>
                    <a:lstStyle/>
                    <a:p>
                      <a:pPr lvl="0">
                        <a:buNone/>
                      </a:pPr>
                      <a:r>
                        <a:rPr lang="en-GB" sz="1200" b="1"/>
                        <a:t>875</a:t>
                      </a:r>
                      <a:r>
                        <a:rPr lang="en-GB" sz="1200"/>
                        <a:t> in</a:t>
                      </a:r>
                      <a:r>
                        <a:rPr lang="en-GB" sz="1200" b="1"/>
                        <a:t> 2022</a:t>
                      </a:r>
                    </a:p>
                    <a:p>
                      <a:pPr lvl="0">
                        <a:buNone/>
                      </a:pPr>
                      <a:endParaRPr lang="en-GB" sz="1400"/>
                    </a:p>
                  </a:txBody>
                  <a:tcPr>
                    <a:solidFill>
                      <a:schemeClr val="bg1"/>
                    </a:solidFill>
                  </a:tcPr>
                </a:tc>
                <a:extLst>
                  <a:ext uri="{0D108BD9-81ED-4DB2-BD59-A6C34878D82A}">
                    <a16:rowId xmlns:a16="http://schemas.microsoft.com/office/drawing/2014/main" val="59979984"/>
                  </a:ext>
                </a:extLst>
              </a:tr>
              <a:tr h="1015489">
                <a:tc>
                  <a:txBody>
                    <a:bodyPr/>
                    <a:lstStyle/>
                    <a:p>
                      <a:endParaRPr lang="en-GB"/>
                    </a:p>
                  </a:txBody>
                  <a:tcPr>
                    <a:solidFill>
                      <a:schemeClr val="bg1"/>
                    </a:solidFill>
                  </a:tcPr>
                </a:tc>
                <a:tc>
                  <a:txBody>
                    <a:bodyPr/>
                    <a:lstStyle/>
                    <a:p>
                      <a:pPr lvl="0">
                        <a:buNone/>
                      </a:pPr>
                      <a:endParaRPr lang="en-GB" sz="1800" b="1" i="0" u="none" strike="noStrike" noProof="0">
                        <a:solidFill>
                          <a:srgbClr val="0070C0"/>
                        </a:solidFill>
                        <a:latin typeface="Amatic SC"/>
                      </a:endParaRPr>
                    </a:p>
                    <a:p>
                      <a:pPr lvl="0">
                        <a:buNone/>
                      </a:pPr>
                      <a:r>
                        <a:rPr lang="en-GB" sz="1800" b="1" i="0" u="none" strike="noStrike" noProof="0">
                          <a:solidFill>
                            <a:srgbClr val="0070C0"/>
                          </a:solidFill>
                          <a:latin typeface="Amatic SC"/>
                        </a:rPr>
                        <a:t>Percentage OF 2 </a:t>
                      </a:r>
                      <a:r>
                        <a:rPr lang="en-GB" sz="1800" b="1" i="0" u="none" strike="noStrike" noProof="0" err="1">
                          <a:solidFill>
                            <a:srgbClr val="0070C0"/>
                          </a:solidFill>
                          <a:latin typeface="Amatic SC"/>
                        </a:rPr>
                        <a:t>yEAr</a:t>
                      </a:r>
                      <a:r>
                        <a:rPr lang="en-GB" sz="1800" b="1" i="0" u="none" strike="noStrike" noProof="0">
                          <a:solidFill>
                            <a:srgbClr val="0070C0"/>
                          </a:solidFill>
                          <a:latin typeface="Amatic SC"/>
                        </a:rPr>
                        <a:t> olds taking up a free place</a:t>
                      </a:r>
                      <a:endParaRPr lang="en-US" sz="1800" b="1">
                        <a:solidFill>
                          <a:srgbClr val="0070C0"/>
                        </a:solidFill>
                        <a:latin typeface="Amatic SC"/>
                      </a:endParaRPr>
                    </a:p>
                  </a:txBody>
                  <a:tcPr>
                    <a:solidFill>
                      <a:schemeClr val="bg1"/>
                    </a:solidFill>
                  </a:tcPr>
                </a:tc>
                <a:tc>
                  <a:txBody>
                    <a:bodyPr/>
                    <a:lstStyle/>
                    <a:p>
                      <a:pPr lvl="0" algn="ctr">
                        <a:buNone/>
                      </a:pPr>
                      <a:endParaRPr lang="en-GB" sz="1600">
                        <a:solidFill>
                          <a:srgbClr val="0070C0"/>
                        </a:solidFill>
                      </a:endParaRPr>
                    </a:p>
                    <a:p>
                      <a:pPr lvl="0" algn="ctr">
                        <a:buNone/>
                      </a:pPr>
                      <a:r>
                        <a:rPr lang="en-GB" sz="1600">
                          <a:solidFill>
                            <a:srgbClr val="0070C0"/>
                          </a:solidFill>
                        </a:rPr>
                        <a:t>75%</a:t>
                      </a:r>
                      <a:endParaRPr lang="en-US" sz="1600"/>
                    </a:p>
                    <a:p>
                      <a:pPr lvl="0" algn="ctr">
                        <a:buNone/>
                      </a:pPr>
                      <a:endParaRPr lang="en-GB" sz="1600">
                        <a:solidFill>
                          <a:srgbClr val="0070C0"/>
                        </a:solidFill>
                        <a:highlight>
                          <a:srgbClr val="FFFF00"/>
                        </a:highlight>
                      </a:endParaRPr>
                    </a:p>
                  </a:txBody>
                  <a:tcPr>
                    <a:solidFill>
                      <a:schemeClr val="bg1"/>
                    </a:solidFill>
                  </a:tcPr>
                </a:tc>
                <a:tc>
                  <a:txBody>
                    <a:bodyPr/>
                    <a:lstStyle/>
                    <a:p>
                      <a:pPr lvl="0">
                        <a:buNone/>
                      </a:pPr>
                      <a:r>
                        <a:rPr lang="en-GB" sz="1200"/>
                        <a:t>Rising to </a:t>
                      </a:r>
                      <a:r>
                        <a:rPr lang="en-GB" sz="1200" b="1"/>
                        <a:t>91%</a:t>
                      </a:r>
                      <a:r>
                        <a:rPr lang="en-GB" sz="1200"/>
                        <a:t> </a:t>
                      </a:r>
                      <a:r>
                        <a:rPr lang="en-GB" sz="1200" b="1"/>
                        <a:t>2022</a:t>
                      </a:r>
                      <a:endParaRPr lang="en-US" sz="1200" b="1"/>
                    </a:p>
                    <a:p>
                      <a:pPr lvl="0">
                        <a:buNone/>
                      </a:pPr>
                      <a:r>
                        <a:rPr lang="en-GB" sz="1200"/>
                        <a:t>National average is </a:t>
                      </a:r>
                      <a:r>
                        <a:rPr lang="en-GB" sz="1200" b="1"/>
                        <a:t>72%</a:t>
                      </a:r>
                    </a:p>
                    <a:p>
                      <a:pPr lvl="0">
                        <a:buNone/>
                      </a:pPr>
                      <a:endParaRPr lang="en-GB" sz="1200"/>
                    </a:p>
                    <a:p>
                      <a:pPr lvl="0">
                        <a:buNone/>
                      </a:pPr>
                      <a:r>
                        <a:rPr lang="en-GB" sz="1200"/>
                        <a:t>Rising further to </a:t>
                      </a:r>
                      <a:r>
                        <a:rPr lang="en-GB" sz="1200" b="1"/>
                        <a:t>96%</a:t>
                      </a:r>
                      <a:r>
                        <a:rPr lang="en-GB" sz="1200"/>
                        <a:t> locally November </a:t>
                      </a:r>
                      <a:r>
                        <a:rPr lang="en-GB" sz="1200" b="1"/>
                        <a:t>2022</a:t>
                      </a:r>
                    </a:p>
                  </a:txBody>
                  <a:tcPr>
                    <a:solidFill>
                      <a:schemeClr val="bg1"/>
                    </a:solidFill>
                  </a:tcPr>
                </a:tc>
                <a:extLst>
                  <a:ext uri="{0D108BD9-81ED-4DB2-BD59-A6C34878D82A}">
                    <a16:rowId xmlns:a16="http://schemas.microsoft.com/office/drawing/2014/main" val="3611167887"/>
                  </a:ext>
                </a:extLst>
              </a:tr>
              <a:tr h="704206">
                <a:tc>
                  <a:txBody>
                    <a:bodyPr/>
                    <a:lstStyle/>
                    <a:p>
                      <a:endParaRPr lang="en-GB"/>
                    </a:p>
                  </a:txBody>
                  <a:tcPr>
                    <a:solidFill>
                      <a:schemeClr val="bg1"/>
                    </a:solidFill>
                  </a:tcPr>
                </a:tc>
                <a:tc>
                  <a:txBody>
                    <a:bodyPr/>
                    <a:lstStyle/>
                    <a:p>
                      <a:pPr lvl="0">
                        <a:buNone/>
                      </a:pPr>
                      <a:endParaRPr lang="en-GB" sz="1200" b="1" i="0" u="none" strike="noStrike" noProof="0">
                        <a:solidFill>
                          <a:srgbClr val="0070C0"/>
                        </a:solidFill>
                        <a:latin typeface="Amatic SC"/>
                      </a:endParaRPr>
                    </a:p>
                    <a:p>
                      <a:pPr lvl="0">
                        <a:buNone/>
                      </a:pPr>
                      <a:r>
                        <a:rPr lang="en-GB" sz="1800" b="1" i="0" u="none" strike="noStrike" noProof="0">
                          <a:solidFill>
                            <a:srgbClr val="0070C0"/>
                          </a:solidFill>
                          <a:latin typeface="Amatic SC"/>
                        </a:rPr>
                        <a:t>Population estimate for 3 year olds</a:t>
                      </a:r>
                      <a:endParaRPr lang="en-US" sz="1800" b="1">
                        <a:solidFill>
                          <a:srgbClr val="0070C0"/>
                        </a:solidFill>
                        <a:latin typeface="Amatic SC"/>
                      </a:endParaRPr>
                    </a:p>
                  </a:txBody>
                  <a:tcPr>
                    <a:solidFill>
                      <a:schemeClr val="bg1"/>
                    </a:solidFill>
                  </a:tcPr>
                </a:tc>
                <a:tc>
                  <a:txBody>
                    <a:bodyPr/>
                    <a:lstStyle/>
                    <a:p>
                      <a:pPr lvl="0" algn="ctr">
                        <a:buNone/>
                      </a:pPr>
                      <a:endParaRPr lang="en-GB" sz="1200">
                        <a:solidFill>
                          <a:srgbClr val="0070C0"/>
                        </a:solidFill>
                      </a:endParaRPr>
                    </a:p>
                    <a:p>
                      <a:pPr lvl="0" algn="ctr">
                        <a:buNone/>
                      </a:pPr>
                      <a:r>
                        <a:rPr lang="en-GB" sz="1600">
                          <a:solidFill>
                            <a:srgbClr val="0070C0"/>
                          </a:solidFill>
                        </a:rPr>
                        <a:t>3061</a:t>
                      </a:r>
                    </a:p>
                  </a:txBody>
                  <a:tcPr>
                    <a:solidFill>
                      <a:schemeClr val="bg1"/>
                    </a:solidFill>
                  </a:tcPr>
                </a:tc>
                <a:tc>
                  <a:txBody>
                    <a:bodyPr/>
                    <a:lstStyle/>
                    <a:p>
                      <a:pPr lvl="0">
                        <a:buNone/>
                      </a:pPr>
                      <a:endParaRPr lang="en-GB" sz="1200" b="1"/>
                    </a:p>
                    <a:p>
                      <a:pPr lvl="0">
                        <a:buNone/>
                      </a:pPr>
                      <a:r>
                        <a:rPr lang="en-GB" sz="1200" b="1"/>
                        <a:t>2959</a:t>
                      </a:r>
                      <a:r>
                        <a:rPr lang="en-GB" sz="1200"/>
                        <a:t> in </a:t>
                      </a:r>
                      <a:r>
                        <a:rPr lang="en-GB" sz="1200" b="1"/>
                        <a:t>2022</a:t>
                      </a:r>
                    </a:p>
                  </a:txBody>
                  <a:tcPr>
                    <a:solidFill>
                      <a:schemeClr val="bg1"/>
                    </a:solidFill>
                  </a:tcPr>
                </a:tc>
                <a:extLst>
                  <a:ext uri="{0D108BD9-81ED-4DB2-BD59-A6C34878D82A}">
                    <a16:rowId xmlns:a16="http://schemas.microsoft.com/office/drawing/2014/main" val="1580426846"/>
                  </a:ext>
                </a:extLst>
              </a:tr>
              <a:tr h="843064">
                <a:tc>
                  <a:txBody>
                    <a:bodyPr/>
                    <a:lstStyle/>
                    <a:p>
                      <a:endParaRPr lang="en-GB"/>
                    </a:p>
                  </a:txBody>
                  <a:tcPr>
                    <a:solidFill>
                      <a:schemeClr val="bg1"/>
                    </a:solidFill>
                  </a:tcPr>
                </a:tc>
                <a:tc>
                  <a:txBody>
                    <a:bodyPr/>
                    <a:lstStyle/>
                    <a:p>
                      <a:pPr lvl="0">
                        <a:buNone/>
                      </a:pPr>
                      <a:endParaRPr lang="en-GB" sz="1200" b="1" i="0" u="none" strike="noStrike" noProof="0">
                        <a:solidFill>
                          <a:srgbClr val="0070C0"/>
                        </a:solidFill>
                        <a:latin typeface="Amatic SC"/>
                      </a:endParaRPr>
                    </a:p>
                    <a:p>
                      <a:pPr lvl="0">
                        <a:buNone/>
                      </a:pPr>
                      <a:r>
                        <a:rPr lang="en-GB" sz="1800" b="1" i="0" u="none" strike="noStrike" noProof="0">
                          <a:solidFill>
                            <a:srgbClr val="0070C0"/>
                          </a:solidFill>
                          <a:latin typeface="Amatic SC"/>
                        </a:rPr>
                        <a:t>Percentage OF 3 </a:t>
                      </a:r>
                      <a:r>
                        <a:rPr lang="en-GB" sz="1800" b="1" i="0" u="none" strike="noStrike" noProof="0" err="1">
                          <a:solidFill>
                            <a:srgbClr val="0070C0"/>
                          </a:solidFill>
                          <a:latin typeface="Amatic SC"/>
                        </a:rPr>
                        <a:t>yEAr</a:t>
                      </a:r>
                      <a:r>
                        <a:rPr lang="en-GB" sz="1800" b="1" i="0" u="none" strike="noStrike" noProof="0">
                          <a:solidFill>
                            <a:srgbClr val="0070C0"/>
                          </a:solidFill>
                          <a:latin typeface="Amatic SC"/>
                        </a:rPr>
                        <a:t> olds taking up a free place</a:t>
                      </a:r>
                      <a:endParaRPr lang="en-US" sz="1800" b="1">
                        <a:solidFill>
                          <a:srgbClr val="0070C0"/>
                        </a:solidFill>
                        <a:latin typeface="Amatic SC"/>
                      </a:endParaRPr>
                    </a:p>
                  </a:txBody>
                  <a:tcPr>
                    <a:solidFill>
                      <a:schemeClr val="bg1"/>
                    </a:solidFill>
                  </a:tcPr>
                </a:tc>
                <a:tc>
                  <a:txBody>
                    <a:bodyPr/>
                    <a:lstStyle/>
                    <a:p>
                      <a:pPr algn="ctr"/>
                      <a:endParaRPr lang="en-GB" sz="1200">
                        <a:solidFill>
                          <a:srgbClr val="0070C0"/>
                        </a:solidFill>
                      </a:endParaRPr>
                    </a:p>
                    <a:p>
                      <a:pPr lvl="0" algn="ctr">
                        <a:buNone/>
                      </a:pPr>
                      <a:r>
                        <a:rPr lang="en-GB" sz="1600">
                          <a:solidFill>
                            <a:srgbClr val="0070C0"/>
                          </a:solidFill>
                        </a:rPr>
                        <a:t>100%</a:t>
                      </a:r>
                    </a:p>
                  </a:txBody>
                  <a:tcPr>
                    <a:solidFill>
                      <a:schemeClr val="bg1"/>
                    </a:solidFill>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GB" sz="1200"/>
                        <a:t>Rising to </a:t>
                      </a:r>
                      <a:r>
                        <a:rPr lang="en-GB" sz="1200" b="1"/>
                        <a:t>106</a:t>
                      </a:r>
                      <a:r>
                        <a:rPr lang="en-GB" sz="1200"/>
                        <a:t> </a:t>
                      </a:r>
                      <a:r>
                        <a:rPr lang="en-GB" sz="1200" b="1"/>
                        <a:t>2022</a:t>
                      </a:r>
                      <a:endParaRPr lang="en-US" b="1"/>
                    </a:p>
                    <a:p>
                      <a:pPr marL="0" marR="0" lvl="0" indent="0" algn="l">
                        <a:lnSpc>
                          <a:spcPct val="100000"/>
                        </a:lnSpc>
                        <a:spcBef>
                          <a:spcPts val="0"/>
                        </a:spcBef>
                        <a:spcAft>
                          <a:spcPts val="0"/>
                        </a:spcAft>
                        <a:buSzTx/>
                        <a:buFont typeface="Arial"/>
                        <a:buNone/>
                      </a:pPr>
                      <a:r>
                        <a:rPr lang="en-GB" sz="1200"/>
                        <a:t>National Average </a:t>
                      </a:r>
                      <a:r>
                        <a:rPr lang="en-GB" sz="1200" b="1"/>
                        <a:t>92%</a:t>
                      </a:r>
                      <a:endParaRPr lang="en-GB" b="1"/>
                    </a:p>
                    <a:p>
                      <a:pPr marL="0" marR="0" lvl="0" indent="0" algn="l" rtl="0" eaLnBrk="1" fontAlgn="auto" latinLnBrk="0" hangingPunct="1">
                        <a:lnSpc>
                          <a:spcPct val="100000"/>
                        </a:lnSpc>
                        <a:spcBef>
                          <a:spcPts val="0"/>
                        </a:spcBef>
                        <a:spcAft>
                          <a:spcPts val="0"/>
                        </a:spcAft>
                        <a:buClr>
                          <a:srgbClr val="000000"/>
                        </a:buClr>
                        <a:buSzTx/>
                        <a:buFont typeface="Arial"/>
                        <a:buNone/>
                      </a:pPr>
                      <a:r>
                        <a:rPr lang="en-GB" sz="1200"/>
                        <a:t>Some children attend from outside the Local Authority area</a:t>
                      </a:r>
                    </a:p>
                  </a:txBody>
                  <a:tcPr>
                    <a:solidFill>
                      <a:schemeClr val="bg1"/>
                    </a:solidFill>
                  </a:tcPr>
                </a:tc>
                <a:extLst>
                  <a:ext uri="{0D108BD9-81ED-4DB2-BD59-A6C34878D82A}">
                    <a16:rowId xmlns:a16="http://schemas.microsoft.com/office/drawing/2014/main" val="3879043805"/>
                  </a:ext>
                </a:extLst>
              </a:tr>
              <a:tr h="555430">
                <a:tc>
                  <a:txBody>
                    <a:bodyPr/>
                    <a:lstStyle/>
                    <a:p>
                      <a:endParaRPr lang="en-GB"/>
                    </a:p>
                  </a:txBody>
                  <a:tcPr>
                    <a:solidFill>
                      <a:schemeClr val="bg1"/>
                    </a:solidFill>
                  </a:tcPr>
                </a:tc>
                <a:tc>
                  <a:txBody>
                    <a:bodyPr/>
                    <a:lstStyle/>
                    <a:p>
                      <a:pPr lvl="0">
                        <a:buNone/>
                      </a:pPr>
                      <a:r>
                        <a:rPr lang="en-GB" sz="1800" b="1" i="0" u="none" strike="noStrike" noProof="0">
                          <a:solidFill>
                            <a:srgbClr val="0070C0"/>
                          </a:solidFill>
                          <a:latin typeface="Amatic SC"/>
                        </a:rPr>
                        <a:t>Population Estimate for 4 year olds</a:t>
                      </a:r>
                      <a:endParaRPr lang="en-US" sz="1800" b="1">
                        <a:solidFill>
                          <a:srgbClr val="0070C0"/>
                        </a:solidFill>
                        <a:latin typeface="Amatic SC"/>
                      </a:endParaRPr>
                    </a:p>
                  </a:txBody>
                  <a:tcPr>
                    <a:solidFill>
                      <a:schemeClr val="bg1"/>
                    </a:solidFill>
                  </a:tcPr>
                </a:tc>
                <a:tc>
                  <a:txBody>
                    <a:bodyPr/>
                    <a:lstStyle/>
                    <a:p>
                      <a:pPr algn="ctr"/>
                      <a:r>
                        <a:rPr lang="en-GB" sz="1600">
                          <a:solidFill>
                            <a:srgbClr val="0070C0"/>
                          </a:solidFill>
                        </a:rPr>
                        <a:t>3149</a:t>
                      </a:r>
                    </a:p>
                  </a:txBody>
                  <a:tcPr>
                    <a:solidFill>
                      <a:schemeClr val="bg1"/>
                    </a:solidFill>
                  </a:tcPr>
                </a:tc>
                <a:tc>
                  <a:txBody>
                    <a:bodyPr/>
                    <a:lstStyle/>
                    <a:p>
                      <a:pPr lvl="0">
                        <a:buNone/>
                      </a:pPr>
                      <a:r>
                        <a:rPr lang="en-GB" sz="1200" b="1"/>
                        <a:t>3156 </a:t>
                      </a:r>
                      <a:r>
                        <a:rPr lang="en-GB" sz="1200"/>
                        <a:t>in </a:t>
                      </a:r>
                      <a:r>
                        <a:rPr lang="en-GB" sz="1200" b="1"/>
                        <a:t>2022</a:t>
                      </a:r>
                    </a:p>
                  </a:txBody>
                  <a:tcPr>
                    <a:solidFill>
                      <a:schemeClr val="bg1"/>
                    </a:solidFill>
                  </a:tcPr>
                </a:tc>
                <a:extLst>
                  <a:ext uri="{0D108BD9-81ED-4DB2-BD59-A6C34878D82A}">
                    <a16:rowId xmlns:a16="http://schemas.microsoft.com/office/drawing/2014/main" val="3354835320"/>
                  </a:ext>
                </a:extLst>
              </a:tr>
              <a:tr h="843064">
                <a:tc>
                  <a:txBody>
                    <a:bodyPr/>
                    <a:lstStyle/>
                    <a:p>
                      <a:endParaRPr lang="en-GB"/>
                    </a:p>
                  </a:txBody>
                  <a:tcPr>
                    <a:solidFill>
                      <a:schemeClr val="bg1"/>
                    </a:solidFill>
                  </a:tcPr>
                </a:tc>
                <a:tc>
                  <a:txBody>
                    <a:bodyPr/>
                    <a:lstStyle/>
                    <a:p>
                      <a:pPr lvl="0">
                        <a:buNone/>
                      </a:pPr>
                      <a:r>
                        <a:rPr lang="en-GB" sz="1800" b="1" i="0" u="none" strike="noStrike" noProof="0">
                          <a:solidFill>
                            <a:srgbClr val="0070C0"/>
                          </a:solidFill>
                          <a:latin typeface="Amatic SC"/>
                        </a:rPr>
                        <a:t>Percentage OF 4 </a:t>
                      </a:r>
                      <a:r>
                        <a:rPr lang="en-GB" sz="1800" b="1" i="0" u="none" strike="noStrike" noProof="0" err="1">
                          <a:solidFill>
                            <a:srgbClr val="0070C0"/>
                          </a:solidFill>
                          <a:latin typeface="Amatic SC"/>
                        </a:rPr>
                        <a:t>yEAr</a:t>
                      </a:r>
                      <a:r>
                        <a:rPr lang="en-GB" sz="1800" b="1" i="0" u="none" strike="noStrike" noProof="0">
                          <a:solidFill>
                            <a:srgbClr val="0070C0"/>
                          </a:solidFill>
                          <a:latin typeface="Amatic SC"/>
                        </a:rPr>
                        <a:t> olds taking up a free place</a:t>
                      </a:r>
                      <a:endParaRPr lang="en-US" sz="1800" b="1">
                        <a:solidFill>
                          <a:srgbClr val="0070C0"/>
                        </a:solidFill>
                        <a:latin typeface="Amatic SC"/>
                      </a:endParaRPr>
                    </a:p>
                  </a:txBody>
                  <a:tcPr>
                    <a:solidFill>
                      <a:schemeClr val="bg1"/>
                    </a:solidFill>
                  </a:tcPr>
                </a:tc>
                <a:tc>
                  <a:txBody>
                    <a:bodyPr/>
                    <a:lstStyle/>
                    <a:p>
                      <a:pPr algn="ctr"/>
                      <a:r>
                        <a:rPr lang="en-GB" sz="1600">
                          <a:solidFill>
                            <a:srgbClr val="0070C0"/>
                          </a:solidFill>
                        </a:rPr>
                        <a:t>104%</a:t>
                      </a:r>
                    </a:p>
                  </a:txBody>
                  <a:tcPr>
                    <a:solidFill>
                      <a:schemeClr val="bg1"/>
                    </a:solidFill>
                  </a:tcPr>
                </a:tc>
                <a:tc>
                  <a:txBody>
                    <a:bodyPr/>
                    <a:lstStyle/>
                    <a:p>
                      <a:pPr lvl="0">
                        <a:buNone/>
                      </a:pPr>
                      <a:r>
                        <a:rPr lang="en-GB" sz="1200" b="1"/>
                        <a:t>101%</a:t>
                      </a:r>
                      <a:r>
                        <a:rPr lang="en-GB" sz="1200"/>
                        <a:t> </a:t>
                      </a:r>
                      <a:r>
                        <a:rPr lang="en-GB" sz="1200" b="1"/>
                        <a:t>2022</a:t>
                      </a:r>
                      <a:endParaRPr lang="en-US" b="1"/>
                    </a:p>
                    <a:p>
                      <a:pPr lvl="0">
                        <a:buNone/>
                      </a:pPr>
                      <a:r>
                        <a:rPr lang="en-GB" sz="1200"/>
                        <a:t>National average </a:t>
                      </a:r>
                      <a:r>
                        <a:rPr lang="en-GB" sz="1200" b="1"/>
                        <a:t>94%</a:t>
                      </a:r>
                      <a:endParaRPr lang="en-GB" b="1"/>
                    </a:p>
                    <a:p>
                      <a:pPr lvl="0">
                        <a:buNone/>
                      </a:pPr>
                      <a:r>
                        <a:rPr lang="en-GB" sz="1200"/>
                        <a:t>Some children attend from outside the Local Authority area</a:t>
                      </a:r>
                    </a:p>
                  </a:txBody>
                  <a:tcPr>
                    <a:solidFill>
                      <a:schemeClr val="bg1"/>
                    </a:solidFill>
                  </a:tcPr>
                </a:tc>
                <a:extLst>
                  <a:ext uri="{0D108BD9-81ED-4DB2-BD59-A6C34878D82A}">
                    <a16:rowId xmlns:a16="http://schemas.microsoft.com/office/drawing/2014/main" val="861445972"/>
                  </a:ext>
                </a:extLst>
              </a:tr>
              <a:tr h="1051353">
                <a:tc>
                  <a:txBody>
                    <a:bodyPr/>
                    <a:lstStyle/>
                    <a:p>
                      <a:pPr lvl="0">
                        <a:buNone/>
                      </a:pPr>
                      <a:endParaRPr lang="en-GB"/>
                    </a:p>
                  </a:txBody>
                  <a:tcPr>
                    <a:solidFill>
                      <a:schemeClr val="bg1"/>
                    </a:solidFill>
                  </a:tcPr>
                </a:tc>
                <a:tc>
                  <a:txBody>
                    <a:bodyPr/>
                    <a:lstStyle/>
                    <a:p>
                      <a:pPr lvl="0">
                        <a:buNone/>
                      </a:pPr>
                      <a:r>
                        <a:rPr lang="en-GB" sz="1800" b="1" i="0" u="none" strike="noStrike" noProof="0">
                          <a:solidFill>
                            <a:srgbClr val="0070C0"/>
                          </a:solidFill>
                          <a:latin typeface="Amatic SC"/>
                        </a:rPr>
                        <a:t>Quality (of providers rated Good or above by Ofsted )</a:t>
                      </a:r>
                      <a:endParaRPr lang="en-US" sz="1800" b="1">
                        <a:solidFill>
                          <a:srgbClr val="0070C0"/>
                        </a:solidFill>
                        <a:latin typeface="Amatic SC"/>
                      </a:endParaRPr>
                    </a:p>
                  </a:txBody>
                  <a:tcPr>
                    <a:solidFill>
                      <a:schemeClr val="bg1"/>
                    </a:solidFill>
                  </a:tcPr>
                </a:tc>
                <a:tc>
                  <a:txBody>
                    <a:bodyPr/>
                    <a:lstStyle/>
                    <a:p>
                      <a:pPr lvl="0" algn="ctr">
                        <a:buNone/>
                      </a:pPr>
                      <a:r>
                        <a:rPr lang="en-GB" sz="1600">
                          <a:solidFill>
                            <a:srgbClr val="0070C0"/>
                          </a:solidFill>
                        </a:rPr>
                        <a:t>98%</a:t>
                      </a:r>
                    </a:p>
                  </a:txBody>
                  <a:tcPr>
                    <a:solidFill>
                      <a:schemeClr val="bg1"/>
                    </a:solidFill>
                  </a:tcPr>
                </a:tc>
                <a:tc>
                  <a:txBody>
                    <a:bodyPr/>
                    <a:lstStyle/>
                    <a:p>
                      <a:pPr lvl="0">
                        <a:buNone/>
                      </a:pPr>
                      <a:r>
                        <a:rPr lang="en-GB" sz="1200" b="1"/>
                        <a:t>15hrs 2022</a:t>
                      </a:r>
                    </a:p>
                    <a:p>
                      <a:pPr lvl="0">
                        <a:buNone/>
                      </a:pPr>
                      <a:r>
                        <a:rPr lang="en-GB" sz="1200" b="1"/>
                        <a:t>94% </a:t>
                      </a:r>
                      <a:r>
                        <a:rPr lang="en-GB" sz="1200"/>
                        <a:t>2 year olds in Ofsted rated Good or Outstanding provision</a:t>
                      </a:r>
                    </a:p>
                    <a:p>
                      <a:pPr lvl="0">
                        <a:buNone/>
                      </a:pPr>
                      <a:r>
                        <a:rPr lang="en-GB" sz="1200" b="1"/>
                        <a:t>91%</a:t>
                      </a:r>
                      <a:r>
                        <a:rPr lang="en-GB" sz="1200"/>
                        <a:t> of 3 and 4 year olds in Ofsted rated Good or Outstanding provision </a:t>
                      </a:r>
                    </a:p>
                  </a:txBody>
                  <a:tcPr>
                    <a:solidFill>
                      <a:schemeClr val="bg1"/>
                    </a:solidFill>
                  </a:tcPr>
                </a:tc>
                <a:extLst>
                  <a:ext uri="{0D108BD9-81ED-4DB2-BD59-A6C34878D82A}">
                    <a16:rowId xmlns:a16="http://schemas.microsoft.com/office/drawing/2014/main" val="2349550455"/>
                  </a:ext>
                </a:extLst>
              </a:tr>
              <a:tr h="823227">
                <a:tc>
                  <a:txBody>
                    <a:bodyPr/>
                    <a:lstStyle/>
                    <a:p>
                      <a:pPr lvl="0">
                        <a:buNone/>
                      </a:pPr>
                      <a:endParaRPr lang="en-GB"/>
                    </a:p>
                  </a:txBody>
                  <a:tcPr>
                    <a:solidFill>
                      <a:schemeClr val="bg1"/>
                    </a:solidFill>
                  </a:tcPr>
                </a:tc>
                <a:tc>
                  <a:txBody>
                    <a:bodyPr/>
                    <a:lstStyle/>
                    <a:p>
                      <a:pPr lvl="0">
                        <a:buNone/>
                      </a:pPr>
                      <a:r>
                        <a:rPr lang="en-GB" sz="1800" b="1" i="0" u="none" strike="noStrike" noProof="0">
                          <a:solidFill>
                            <a:srgbClr val="0070C0"/>
                          </a:solidFill>
                          <a:latin typeface="Amatic SC"/>
                        </a:rPr>
                        <a:t>Number of children awarded EYSTAR funding by the panel</a:t>
                      </a:r>
                    </a:p>
                  </a:txBody>
                  <a:tcPr>
                    <a:solidFill>
                      <a:schemeClr val="bg1"/>
                    </a:solidFill>
                  </a:tcPr>
                </a:tc>
                <a:tc>
                  <a:txBody>
                    <a:bodyPr/>
                    <a:lstStyle/>
                    <a:p>
                      <a:pPr lvl="0" algn="ctr">
                        <a:buNone/>
                      </a:pPr>
                      <a:r>
                        <a:rPr lang="en-GB" sz="1600" b="0">
                          <a:solidFill>
                            <a:srgbClr val="0070C0"/>
                          </a:solidFill>
                        </a:rPr>
                        <a:t>112</a:t>
                      </a:r>
                    </a:p>
                  </a:txBody>
                  <a:tcPr>
                    <a:solidFill>
                      <a:schemeClr val="bg1"/>
                    </a:solidFill>
                  </a:tcPr>
                </a:tc>
                <a:tc>
                  <a:txBody>
                    <a:bodyPr/>
                    <a:lstStyle/>
                    <a:p>
                      <a:pPr lvl="0">
                        <a:buNone/>
                      </a:pPr>
                      <a:endParaRPr lang="en-GB" sz="1200"/>
                    </a:p>
                  </a:txBody>
                  <a:tcPr>
                    <a:solidFill>
                      <a:schemeClr val="bg1"/>
                    </a:solidFill>
                  </a:tcPr>
                </a:tc>
                <a:extLst>
                  <a:ext uri="{0D108BD9-81ED-4DB2-BD59-A6C34878D82A}">
                    <a16:rowId xmlns:a16="http://schemas.microsoft.com/office/drawing/2014/main" val="3341867418"/>
                  </a:ext>
                </a:extLst>
              </a:tr>
              <a:tr h="952166">
                <a:tc>
                  <a:txBody>
                    <a:bodyPr/>
                    <a:lstStyle/>
                    <a:p>
                      <a:pPr lvl="0">
                        <a:buNone/>
                      </a:pPr>
                      <a:endParaRPr lang="en-GB"/>
                    </a:p>
                  </a:txBody>
                  <a:tcPr>
                    <a:solidFill>
                      <a:schemeClr val="bg1"/>
                    </a:solidFill>
                  </a:tcPr>
                </a:tc>
                <a:tc>
                  <a:txBody>
                    <a:bodyPr/>
                    <a:lstStyle/>
                    <a:p>
                      <a:pPr lvl="0">
                        <a:buNone/>
                      </a:pPr>
                      <a:r>
                        <a:rPr lang="en-GB" sz="1800" b="1" i="0" u="none" strike="noStrike" noProof="0">
                          <a:solidFill>
                            <a:srgbClr val="0070C0"/>
                          </a:solidFill>
                          <a:latin typeface="Amatic SC"/>
                        </a:rPr>
                        <a:t>Is there a need to create more childcare places?</a:t>
                      </a:r>
                      <a:endParaRPr lang="en-US" sz="1800" b="1">
                        <a:solidFill>
                          <a:srgbClr val="0070C0"/>
                        </a:solidFill>
                        <a:latin typeface="Amatic SC"/>
                      </a:endParaRPr>
                    </a:p>
                  </a:txBody>
                  <a:tcPr>
                    <a:solidFill>
                      <a:schemeClr val="bg1"/>
                    </a:solidFill>
                  </a:tcPr>
                </a:tc>
                <a:tc gridSpan="2">
                  <a:txBody>
                    <a:bodyPr/>
                    <a:lstStyle/>
                    <a:p>
                      <a:pPr lvl="0">
                        <a:buNone/>
                      </a:pPr>
                      <a:endParaRPr lang="en-GB" sz="1200">
                        <a:solidFill>
                          <a:schemeClr val="tx1"/>
                        </a:solidFill>
                      </a:endParaRPr>
                    </a:p>
                    <a:p>
                      <a:pPr lvl="0">
                        <a:buNone/>
                      </a:pPr>
                      <a:r>
                        <a:rPr lang="en-GB" sz="1200">
                          <a:solidFill>
                            <a:schemeClr val="tx1"/>
                          </a:solidFill>
                        </a:rPr>
                        <a:t>No.  The emerging gap in the north and recent central part of the County has been addressed through a childminder recruitment drive.</a:t>
                      </a:r>
                      <a:endParaRPr lang="en-GB"/>
                    </a:p>
                  </a:txBody>
                  <a:tcPr>
                    <a:solidFill>
                      <a:schemeClr val="bg1"/>
                    </a:solidFill>
                  </a:tcPr>
                </a:tc>
                <a:tc hMerge="1">
                  <a:txBody>
                    <a:bodyPr/>
                    <a:lstStyle/>
                    <a:p>
                      <a:endParaRPr lang="en-US"/>
                    </a:p>
                  </a:txBody>
                  <a:tcPr/>
                </a:tc>
                <a:extLst>
                  <a:ext uri="{0D108BD9-81ED-4DB2-BD59-A6C34878D82A}">
                    <a16:rowId xmlns:a16="http://schemas.microsoft.com/office/drawing/2014/main" val="120427462"/>
                  </a:ext>
                </a:extLst>
              </a:tr>
            </a:tbl>
          </a:graphicData>
        </a:graphic>
      </p:graphicFrame>
      <p:sp>
        <p:nvSpPr>
          <p:cNvPr id="20" name="TextBox 19">
            <a:extLst>
              <a:ext uri="{FF2B5EF4-FFF2-40B4-BE49-F238E27FC236}">
                <a16:creationId xmlns:a16="http://schemas.microsoft.com/office/drawing/2014/main" id="{287D4B87-A2DD-4BA4-9C53-C26278FE51BE}"/>
              </a:ext>
            </a:extLst>
          </p:cNvPr>
          <p:cNvSpPr txBox="1"/>
          <p:nvPr/>
        </p:nvSpPr>
        <p:spPr>
          <a:xfrm>
            <a:off x="309680" y="7494096"/>
            <a:ext cx="91369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5400" b="1"/>
          </a:p>
        </p:txBody>
      </p:sp>
      <p:grpSp>
        <p:nvGrpSpPr>
          <p:cNvPr id="12" name="Group 11">
            <a:extLst>
              <a:ext uri="{FF2B5EF4-FFF2-40B4-BE49-F238E27FC236}">
                <a16:creationId xmlns:a16="http://schemas.microsoft.com/office/drawing/2014/main" id="{CB27167D-AFE5-4790-9B04-C73A37DBE371}"/>
              </a:ext>
            </a:extLst>
          </p:cNvPr>
          <p:cNvGrpSpPr/>
          <p:nvPr/>
        </p:nvGrpSpPr>
        <p:grpSpPr>
          <a:xfrm>
            <a:off x="192009" y="802359"/>
            <a:ext cx="924962" cy="8199135"/>
            <a:chOff x="226775" y="961504"/>
            <a:chExt cx="924962" cy="8199135"/>
          </a:xfrm>
        </p:grpSpPr>
        <p:pic>
          <p:nvPicPr>
            <p:cNvPr id="5" name="Graphic 5" descr="Children with solid fill">
              <a:extLst>
                <a:ext uri="{FF2B5EF4-FFF2-40B4-BE49-F238E27FC236}">
                  <a16:creationId xmlns:a16="http://schemas.microsoft.com/office/drawing/2014/main" id="{0A4BD976-AAD6-47AC-8930-33D123037B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707" y="961504"/>
              <a:ext cx="914030" cy="914400"/>
            </a:xfrm>
            <a:prstGeom prst="rect">
              <a:avLst/>
            </a:prstGeom>
          </p:spPr>
        </p:pic>
        <p:pic>
          <p:nvPicPr>
            <p:cNvPr id="10" name="Graphic 5" descr="Children with solid fill">
              <a:extLst>
                <a:ext uri="{FF2B5EF4-FFF2-40B4-BE49-F238E27FC236}">
                  <a16:creationId xmlns:a16="http://schemas.microsoft.com/office/drawing/2014/main" id="{142932E9-A465-4502-AC6A-39519EF609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775" y="3504675"/>
              <a:ext cx="897633" cy="733907"/>
            </a:xfrm>
            <a:prstGeom prst="rect">
              <a:avLst/>
            </a:prstGeom>
          </p:spPr>
        </p:pic>
        <p:pic>
          <p:nvPicPr>
            <p:cNvPr id="11" name="Graphic 5" descr="Children with solid fill">
              <a:extLst>
                <a:ext uri="{FF2B5EF4-FFF2-40B4-BE49-F238E27FC236}">
                  <a16:creationId xmlns:a16="http://schemas.microsoft.com/office/drawing/2014/main" id="{D7981026-89B7-49F2-B32E-099A56014B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9146" y="4207103"/>
              <a:ext cx="897633" cy="717499"/>
            </a:xfrm>
            <a:prstGeom prst="rect">
              <a:avLst/>
            </a:prstGeom>
          </p:spPr>
        </p:pic>
        <p:pic>
          <p:nvPicPr>
            <p:cNvPr id="6" name="Graphic 6" descr="Abacus with solid fill">
              <a:extLst>
                <a:ext uri="{FF2B5EF4-FFF2-40B4-BE49-F238E27FC236}">
                  <a16:creationId xmlns:a16="http://schemas.microsoft.com/office/drawing/2014/main" id="{B15CFAE3-E26C-46E8-92B5-369CBB3EAB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1520" y="1763620"/>
              <a:ext cx="748072" cy="551475"/>
            </a:xfrm>
            <a:prstGeom prst="rect">
              <a:avLst/>
            </a:prstGeom>
          </p:spPr>
        </p:pic>
        <p:sp>
          <p:nvSpPr>
            <p:cNvPr id="8" name="TextBox 7">
              <a:extLst>
                <a:ext uri="{FF2B5EF4-FFF2-40B4-BE49-F238E27FC236}">
                  <a16:creationId xmlns:a16="http://schemas.microsoft.com/office/drawing/2014/main" id="{13D48B7A-CF60-4D38-AADE-60EC72A9C24B}"/>
                </a:ext>
              </a:extLst>
            </p:cNvPr>
            <p:cNvSpPr txBox="1"/>
            <p:nvPr/>
          </p:nvSpPr>
          <p:spPr>
            <a:xfrm>
              <a:off x="260158" y="2472686"/>
              <a:ext cx="8651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b="1"/>
                <a:t>%</a:t>
              </a:r>
            </a:p>
          </p:txBody>
        </p:sp>
        <p:sp>
          <p:nvSpPr>
            <p:cNvPr id="17" name="TextBox 16">
              <a:extLst>
                <a:ext uri="{FF2B5EF4-FFF2-40B4-BE49-F238E27FC236}">
                  <a16:creationId xmlns:a16="http://schemas.microsoft.com/office/drawing/2014/main" id="{AC9B5ED0-FFC9-4E5B-81AB-5C4F837A75B7}"/>
                </a:ext>
              </a:extLst>
            </p:cNvPr>
            <p:cNvSpPr txBox="1"/>
            <p:nvPr/>
          </p:nvSpPr>
          <p:spPr>
            <a:xfrm flipV="1">
              <a:off x="492560" y="5572546"/>
              <a:ext cx="5631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b="1"/>
                <a:t>%</a:t>
              </a:r>
            </a:p>
          </p:txBody>
        </p:sp>
        <p:pic>
          <p:nvPicPr>
            <p:cNvPr id="22" name="Graphic 5" descr="Children with solid fill">
              <a:extLst>
                <a:ext uri="{FF2B5EF4-FFF2-40B4-BE49-F238E27FC236}">
                  <a16:creationId xmlns:a16="http://schemas.microsoft.com/office/drawing/2014/main" id="{47C62FB1-CC8D-45AE-8077-1B066D50AD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405" y="8246239"/>
              <a:ext cx="914030" cy="914400"/>
            </a:xfrm>
            <a:prstGeom prst="rect">
              <a:avLst/>
            </a:prstGeom>
          </p:spPr>
        </p:pic>
        <p:pic>
          <p:nvPicPr>
            <p:cNvPr id="23" name="Graphic 5" descr="Children with solid fill">
              <a:extLst>
                <a:ext uri="{FF2B5EF4-FFF2-40B4-BE49-F238E27FC236}">
                  <a16:creationId xmlns:a16="http://schemas.microsoft.com/office/drawing/2014/main" id="{045CF600-E646-4439-80D0-18DF224A0C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153" y="4980980"/>
              <a:ext cx="897633" cy="651865"/>
            </a:xfrm>
            <a:prstGeom prst="rect">
              <a:avLst/>
            </a:prstGeom>
          </p:spPr>
        </p:pic>
        <p:pic>
          <p:nvPicPr>
            <p:cNvPr id="19" name="Graphic 6" descr="Abacus with solid fill">
              <a:extLst>
                <a:ext uri="{FF2B5EF4-FFF2-40B4-BE49-F238E27FC236}">
                  <a16:creationId xmlns:a16="http://schemas.microsoft.com/office/drawing/2014/main" id="{6E149D7E-5EB9-48CC-B826-F6B073B254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068" y="6613128"/>
              <a:ext cx="748072" cy="649927"/>
            </a:xfrm>
            <a:prstGeom prst="rect">
              <a:avLst/>
            </a:prstGeom>
          </p:spPr>
        </p:pic>
        <p:pic>
          <p:nvPicPr>
            <p:cNvPr id="21" name="Graphic 6" descr="Abacus with solid fill">
              <a:extLst>
                <a:ext uri="{FF2B5EF4-FFF2-40B4-BE49-F238E27FC236}">
                  <a16:creationId xmlns:a16="http://schemas.microsoft.com/office/drawing/2014/main" id="{9BB157C9-5436-40F6-925C-4371C0FAF8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068" y="7657756"/>
              <a:ext cx="748072" cy="649926"/>
            </a:xfrm>
            <a:prstGeom prst="rect">
              <a:avLst/>
            </a:prstGeom>
          </p:spPr>
        </p:pic>
      </p:grpSp>
      <p:pic>
        <p:nvPicPr>
          <p:cNvPr id="7" name="Google Shape;77;p15">
            <a:extLst>
              <a:ext uri="{FF2B5EF4-FFF2-40B4-BE49-F238E27FC236}">
                <a16:creationId xmlns:a16="http://schemas.microsoft.com/office/drawing/2014/main" id="{5D347279-DAFB-6644-9E46-913352B47129}"/>
              </a:ext>
            </a:extLst>
          </p:cNvPr>
          <p:cNvPicPr preferRelativeResize="0"/>
          <p:nvPr/>
        </p:nvPicPr>
        <p:blipFill rotWithShape="1">
          <a:blip r:embed="rId8">
            <a:clrChange>
              <a:clrFrom>
                <a:srgbClr val="FFFFFF"/>
              </a:clrFrom>
              <a:clrTo>
                <a:srgbClr val="FFFFFF">
                  <a:alpha val="0"/>
                </a:srgbClr>
              </a:clrTo>
            </a:clrChange>
            <a:alphaModFix amt="93000"/>
          </a:blip>
          <a:srcRect/>
          <a:stretch/>
        </p:blipFill>
        <p:spPr>
          <a:xfrm>
            <a:off x="6565395" y="9302823"/>
            <a:ext cx="1085100" cy="676500"/>
          </a:xfrm>
          <a:prstGeom prst="rect">
            <a:avLst/>
          </a:prstGeom>
          <a:noFill/>
          <a:ln>
            <a:noFill/>
          </a:ln>
        </p:spPr>
      </p:pic>
    </p:spTree>
    <p:extLst>
      <p:ext uri="{BB962C8B-B14F-4D97-AF65-F5344CB8AC3E}">
        <p14:creationId xmlns:p14="http://schemas.microsoft.com/office/powerpoint/2010/main" val="3320956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41388"/>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ea typeface="Amatic SC"/>
                <a:cs typeface="Amatic SC"/>
                <a:sym typeface="Amatic SC"/>
              </a:rPr>
              <a:t>Purpose and legal Context </a:t>
            </a:r>
            <a:endParaRPr lang="en" sz="4600">
              <a:solidFill>
                <a:srgbClr val="FFFFFF"/>
              </a:solidFill>
              <a:latin typeface="Amatic SC"/>
              <a:ea typeface="Amatic SC"/>
              <a:cs typeface="Amatic SC"/>
            </a:endParaRPr>
          </a:p>
        </p:txBody>
      </p:sp>
      <p:sp>
        <p:nvSpPr>
          <p:cNvPr id="4" name="Rectangle 3">
            <a:extLst>
              <a:ext uri="{FF2B5EF4-FFF2-40B4-BE49-F238E27FC236}">
                <a16:creationId xmlns:a16="http://schemas.microsoft.com/office/drawing/2014/main" id="{732AC16C-B963-4EB6-89B5-5C493F62E19D}"/>
              </a:ext>
            </a:extLst>
          </p:cNvPr>
          <p:cNvSpPr/>
          <p:nvPr/>
        </p:nvSpPr>
        <p:spPr>
          <a:xfrm>
            <a:off x="-1676" y="9102637"/>
            <a:ext cx="7771868" cy="981552"/>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3">
            <a:alphaModFix/>
          </a:blip>
          <a:stretch>
            <a:fillRect/>
          </a:stretch>
        </p:blipFill>
        <p:spPr>
          <a:xfrm>
            <a:off x="136834" y="9299350"/>
            <a:ext cx="3611063" cy="617386"/>
          </a:xfrm>
          <a:prstGeom prst="rect">
            <a:avLst/>
          </a:prstGeom>
          <a:noFill/>
          <a:ln>
            <a:noFill/>
          </a:ln>
        </p:spPr>
      </p:pic>
      <p:sp>
        <p:nvSpPr>
          <p:cNvPr id="15" name="Google Shape;285;p33">
            <a:extLst>
              <a:ext uri="{FF2B5EF4-FFF2-40B4-BE49-F238E27FC236}">
                <a16:creationId xmlns:a16="http://schemas.microsoft.com/office/drawing/2014/main" id="{7335A6E8-C334-4E38-81BC-2D8EBECC93AB}"/>
              </a:ext>
            </a:extLst>
          </p:cNvPr>
          <p:cNvSpPr txBox="1"/>
          <p:nvPr/>
        </p:nvSpPr>
        <p:spPr>
          <a:xfrm>
            <a:off x="-5143" y="938632"/>
            <a:ext cx="7769579" cy="8203792"/>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GB" sz="1200" b="1"/>
          </a:p>
          <a:p>
            <a:r>
              <a:rPr lang="en-GB" sz="1200"/>
              <a:t> </a:t>
            </a:r>
            <a:r>
              <a:rPr lang="en-GB" sz="1200" b="1"/>
              <a:t>  </a:t>
            </a:r>
            <a:endParaRPr lang="en-GB" sz="1200"/>
          </a:p>
          <a:p>
            <a:endParaRPr lang="en-GB" sz="1200" b="1"/>
          </a:p>
          <a:p>
            <a:endParaRPr lang="en-GB" sz="1200" b="1"/>
          </a:p>
          <a:p>
            <a:endParaRPr lang="en-GB" sz="1200" b="1"/>
          </a:p>
          <a:p>
            <a:endParaRPr lang="en-GB" sz="1200" b="1"/>
          </a:p>
          <a:p>
            <a:endParaRPr lang="en-GB" sz="1200" b="1"/>
          </a:p>
          <a:p>
            <a:endParaRPr lang="en-GB" sz="1200" b="1"/>
          </a:p>
          <a:p>
            <a:endParaRPr lang="en-GB" sz="1200" b="1"/>
          </a:p>
          <a:p>
            <a:endParaRPr lang="en-GB" sz="1200" b="1"/>
          </a:p>
          <a:p>
            <a:endParaRPr lang="en-GB" sz="1200" b="1"/>
          </a:p>
          <a:p>
            <a:endParaRPr lang="en-GB" sz="1200" b="1">
              <a:solidFill>
                <a:schemeClr val="tx1"/>
              </a:solidFill>
            </a:endParaRPr>
          </a:p>
          <a:p>
            <a:endParaRPr lang="en-GB" sz="1200" b="1">
              <a:solidFill>
                <a:schemeClr val="tx1"/>
              </a:solidFill>
            </a:endParaRPr>
          </a:p>
          <a:p>
            <a:endParaRPr lang="en-GB" sz="1200" b="1">
              <a:solidFill>
                <a:schemeClr val="tx1"/>
              </a:solidFill>
            </a:endParaRPr>
          </a:p>
          <a:p>
            <a:endParaRPr lang="en-GB" sz="1200" b="1">
              <a:solidFill>
                <a:schemeClr val="tx1"/>
              </a:solidFill>
            </a:endParaRPr>
          </a:p>
          <a:p>
            <a:endParaRPr lang="en-GB" sz="1200" b="1">
              <a:solidFill>
                <a:schemeClr val="tx1"/>
              </a:solidFill>
            </a:endParaRPr>
          </a:p>
          <a:p>
            <a:endParaRPr lang="en-GB" sz="1200" b="1">
              <a:solidFill>
                <a:schemeClr val="tx1"/>
              </a:solidFill>
            </a:endParaRPr>
          </a:p>
          <a:p>
            <a:endParaRPr lang="en-GB" sz="1200" b="1">
              <a:solidFill>
                <a:schemeClr val="tx1"/>
              </a:solidFill>
            </a:endParaRPr>
          </a:p>
          <a:p>
            <a:endParaRPr lang="en-GB" sz="1200" b="1">
              <a:solidFill>
                <a:schemeClr val="tx1"/>
              </a:solidFill>
            </a:endParaRPr>
          </a:p>
          <a:p>
            <a:endParaRPr lang="en-GB" sz="1200" b="1">
              <a:solidFill>
                <a:schemeClr val="tx1"/>
              </a:solidFill>
            </a:endParaRPr>
          </a:p>
          <a:p>
            <a:endParaRPr lang="en-GB" sz="1200" b="1">
              <a:solidFill>
                <a:schemeClr val="tx1"/>
              </a:solidFill>
            </a:endParaRPr>
          </a:p>
          <a:p>
            <a:endParaRPr lang="en-GB" sz="1200" b="1">
              <a:solidFill>
                <a:schemeClr val="tx1"/>
              </a:solidFill>
            </a:endParaRPr>
          </a:p>
          <a:p>
            <a:pPr algn="just"/>
            <a:endParaRPr lang="en-GB" sz="1200"/>
          </a:p>
          <a:p>
            <a:pPr algn="just"/>
            <a:endParaRPr lang="en-GB" sz="1200" b="1"/>
          </a:p>
          <a:p>
            <a:endParaRPr lang="en-GB" sz="1200">
              <a:solidFill>
                <a:schemeClr val="tx1"/>
              </a:solidFill>
            </a:endParaRPr>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sz="1200"/>
          </a:p>
          <a:p>
            <a:endParaRPr lang="en-US" sz="1200" b="1"/>
          </a:p>
          <a:p>
            <a:endParaRPr lang="en-US" sz="1200" b="1"/>
          </a:p>
          <a:p>
            <a:endParaRPr lang="en-US" sz="1200" b="1"/>
          </a:p>
        </p:txBody>
      </p:sp>
      <p:pic>
        <p:nvPicPr>
          <p:cNvPr id="8" name="Google Shape;77;p15">
            <a:extLst>
              <a:ext uri="{FF2B5EF4-FFF2-40B4-BE49-F238E27FC236}">
                <a16:creationId xmlns:a16="http://schemas.microsoft.com/office/drawing/2014/main" id="{E16A6C99-A7A7-D98A-1549-45152F240A51}"/>
              </a:ext>
            </a:extLst>
          </p:cNvPr>
          <p:cNvPicPr preferRelativeResize="0"/>
          <p:nvPr/>
        </p:nvPicPr>
        <p:blipFill rotWithShape="1">
          <a:blip r:embed="rId4">
            <a:clrChange>
              <a:clrFrom>
                <a:srgbClr val="FFFFFF"/>
              </a:clrFrom>
              <a:clrTo>
                <a:srgbClr val="FFFFFF">
                  <a:alpha val="0"/>
                </a:srgbClr>
              </a:clrTo>
            </a:clrChange>
            <a:alphaModFix amt="93000"/>
          </a:blip>
          <a:srcRect/>
          <a:stretch/>
        </p:blipFill>
        <p:spPr>
          <a:xfrm>
            <a:off x="6599004" y="9176784"/>
            <a:ext cx="1085100" cy="676500"/>
          </a:xfrm>
          <a:prstGeom prst="rect">
            <a:avLst/>
          </a:prstGeom>
          <a:noFill/>
          <a:ln>
            <a:noFill/>
          </a:ln>
        </p:spPr>
      </p:pic>
      <p:sp>
        <p:nvSpPr>
          <p:cNvPr id="10" name="TextBox 9">
            <a:extLst>
              <a:ext uri="{FF2B5EF4-FFF2-40B4-BE49-F238E27FC236}">
                <a16:creationId xmlns:a16="http://schemas.microsoft.com/office/drawing/2014/main" id="{B4A9697D-B599-C8E4-6B5C-0FACAEAB9125}"/>
              </a:ext>
            </a:extLst>
          </p:cNvPr>
          <p:cNvSpPr txBox="1"/>
          <p:nvPr/>
        </p:nvSpPr>
        <p:spPr>
          <a:xfrm>
            <a:off x="107191" y="958579"/>
            <a:ext cx="7547159" cy="8248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u="sng" dirty="0"/>
              <a:t>Purpose</a:t>
            </a:r>
            <a:endParaRPr lang="en-US" sz="1200" u="sng" dirty="0"/>
          </a:p>
          <a:p>
            <a:endParaRPr lang="en-GB" sz="1200" b="1"/>
          </a:p>
          <a:p>
            <a:r>
              <a:rPr lang="en-GB" sz="1200" dirty="0"/>
              <a:t>It is a requirement by law for each Local Authority to report annually to elected members on how they meet their statutory duty to secure sufficient childcare and to make their report available and accessible to parents.</a:t>
            </a:r>
          </a:p>
          <a:p>
            <a:endParaRPr lang="en-US" sz="1200"/>
          </a:p>
          <a:p>
            <a:r>
              <a:rPr lang="en-GB" sz="1200" dirty="0"/>
              <a:t>This report has been prepared in line with our statutory duties.  It is intended to provide an overview of the current childcare market sufficiency, an assessment of the challenges, local impact and priority actions moving forward.</a:t>
            </a:r>
          </a:p>
          <a:p>
            <a:endParaRPr lang="en-GB" sz="1200" b="1"/>
          </a:p>
          <a:p>
            <a:r>
              <a:rPr lang="en-GB" sz="1200" b="1" u="sng" dirty="0">
                <a:solidFill>
                  <a:schemeClr val="tx1"/>
                </a:solidFill>
              </a:rPr>
              <a:t>Legal Context</a:t>
            </a:r>
            <a:endParaRPr lang="en-US" sz="1200" u="sng" dirty="0">
              <a:solidFill>
                <a:schemeClr val="tx1"/>
              </a:solidFill>
            </a:endParaRPr>
          </a:p>
          <a:p>
            <a:endParaRPr lang="en-GB" sz="1200" b="1">
              <a:solidFill>
                <a:schemeClr val="tx1"/>
              </a:solidFill>
            </a:endParaRPr>
          </a:p>
          <a:p>
            <a:r>
              <a:rPr lang="en-GB" sz="1200" dirty="0">
                <a:solidFill>
                  <a:schemeClr val="tx1"/>
                </a:solidFill>
              </a:rPr>
              <a:t>Good quality care and education in the early years, in which the PVI sector plays a crucial role, is instrumental in raising educational achievement of young children and supports the wider economy by supporting parents to work or take up training. </a:t>
            </a:r>
            <a:endParaRPr lang="en-US" sz="1200" dirty="0">
              <a:solidFill>
                <a:schemeClr val="tx1"/>
              </a:solidFill>
            </a:endParaRPr>
          </a:p>
          <a:p>
            <a:endParaRPr lang="en-GB" sz="1200">
              <a:solidFill>
                <a:schemeClr val="tx1"/>
              </a:solidFill>
            </a:endParaRPr>
          </a:p>
          <a:p>
            <a:r>
              <a:rPr lang="en-GB" sz="1200" dirty="0">
                <a:solidFill>
                  <a:schemeClr val="tx1"/>
                </a:solidFill>
              </a:rPr>
              <a:t>The following legislation outlines the specific statutory duties placed on the local authority with additional responsibilities undertaken due to Covid-19.</a:t>
            </a:r>
          </a:p>
          <a:p>
            <a:endParaRPr lang="en-GB" sz="1200">
              <a:solidFill>
                <a:schemeClr val="tx1"/>
              </a:solidFill>
            </a:endParaRPr>
          </a:p>
          <a:p>
            <a:r>
              <a:rPr lang="en-GB" sz="1200" b="1" dirty="0">
                <a:solidFill>
                  <a:schemeClr val="tx1"/>
                </a:solidFill>
              </a:rPr>
              <a:t>The Childcare Act 2006</a:t>
            </a:r>
            <a:r>
              <a:rPr lang="en-GB" sz="1200" dirty="0">
                <a:solidFill>
                  <a:schemeClr val="tx1"/>
                </a:solidFill>
              </a:rPr>
              <a:t> places a statutory duty on Local Authorities to secure sufficient childcare for working parents or those taking up training to work </a:t>
            </a:r>
            <a:r>
              <a:rPr lang="en-GB" sz="1200" dirty="0">
                <a:hlinkClick r:id="rId5"/>
              </a:rPr>
              <a:t>https://www.legislation.gov.uk/ukpga/2006/21</a:t>
            </a:r>
            <a:endParaRPr lang="en-GB" sz="1200" dirty="0">
              <a:solidFill>
                <a:schemeClr val="tx1"/>
              </a:solidFill>
            </a:endParaRPr>
          </a:p>
          <a:p>
            <a:endParaRPr lang="en-GB" sz="1200">
              <a:solidFill>
                <a:schemeClr val="tx1"/>
              </a:solidFill>
            </a:endParaRPr>
          </a:p>
          <a:p>
            <a:r>
              <a:rPr lang="en-GB" sz="1200" b="1" dirty="0">
                <a:solidFill>
                  <a:schemeClr val="tx1"/>
                </a:solidFill>
              </a:rPr>
              <a:t>The Childcare Act 2016 </a:t>
            </a:r>
            <a:r>
              <a:rPr lang="en-GB" sz="1200" dirty="0">
                <a:solidFill>
                  <a:schemeClr val="tx1"/>
                </a:solidFill>
              </a:rPr>
              <a:t>extends the entitlement to 30 hours free childcare for working parents</a:t>
            </a:r>
            <a:endParaRPr lang="en-US" sz="1200" dirty="0">
              <a:solidFill>
                <a:schemeClr val="tx1"/>
              </a:solidFill>
            </a:endParaRPr>
          </a:p>
          <a:p>
            <a:r>
              <a:rPr lang="en-GB" sz="1200" dirty="0">
                <a:solidFill>
                  <a:schemeClr val="tx1"/>
                </a:solidFill>
              </a:rPr>
              <a:t> </a:t>
            </a:r>
            <a:r>
              <a:rPr lang="en-GB" sz="1200" dirty="0">
                <a:hlinkClick r:id="rId6"/>
              </a:rPr>
              <a:t>https://www.legislation.gov.uk/ukpga/2016/5/enacted</a:t>
            </a:r>
            <a:endParaRPr lang="en-US" sz="1200" dirty="0"/>
          </a:p>
          <a:p>
            <a:endParaRPr lang="en-GB" sz="1200"/>
          </a:p>
          <a:p>
            <a:r>
              <a:rPr lang="en-GB" sz="1200" b="1" dirty="0">
                <a:solidFill>
                  <a:schemeClr val="tx1"/>
                </a:solidFill>
              </a:rPr>
              <a:t>The Children and Families Act 2014</a:t>
            </a:r>
            <a:r>
              <a:rPr lang="en-GB" sz="1200" dirty="0">
                <a:solidFill>
                  <a:schemeClr val="tx1"/>
                </a:solidFill>
              </a:rPr>
              <a:t> places a duty on Local Authorities to report annually to elected council members and to make this report available and accessible to parents.</a:t>
            </a:r>
            <a:endParaRPr lang="en-GB" dirty="0">
              <a:solidFill>
                <a:schemeClr val="tx1"/>
              </a:solidFill>
            </a:endParaRPr>
          </a:p>
          <a:p>
            <a:r>
              <a:rPr lang="en-GB" sz="1200" dirty="0">
                <a:hlinkClick r:id="rId7"/>
              </a:rPr>
              <a:t>https://www.legislation.gov.uk/ukpga/2014/6/contents/enacted</a:t>
            </a:r>
            <a:endParaRPr lang="en-US" sz="1200" dirty="0"/>
          </a:p>
          <a:p>
            <a:endParaRPr lang="en-GB" sz="1200"/>
          </a:p>
          <a:p>
            <a:pPr algn="just"/>
            <a:r>
              <a:rPr lang="en-GB" sz="1200" dirty="0">
                <a:solidFill>
                  <a:schemeClr val="tx1"/>
                </a:solidFill>
              </a:rPr>
              <a:t>Under the </a:t>
            </a:r>
            <a:r>
              <a:rPr lang="en-GB" sz="1200" b="1" dirty="0">
                <a:solidFill>
                  <a:schemeClr val="tx1"/>
                </a:solidFill>
              </a:rPr>
              <a:t>Children and Families Act (2014)</a:t>
            </a:r>
            <a:r>
              <a:rPr lang="en-GB" sz="1200" dirty="0">
                <a:solidFill>
                  <a:schemeClr val="tx1"/>
                </a:solidFill>
              </a:rPr>
              <a:t> </a:t>
            </a:r>
            <a:r>
              <a:rPr lang="en-GB" sz="1200" b="1" dirty="0"/>
              <a:t>The Role of the Local Authority (LA) </a:t>
            </a:r>
            <a:r>
              <a:rPr lang="en-GB" sz="1200" dirty="0"/>
              <a:t>the LA role is one of</a:t>
            </a:r>
            <a:endParaRPr lang="en-US" sz="1200" dirty="0"/>
          </a:p>
          <a:p>
            <a:pPr algn="just"/>
            <a:r>
              <a:rPr lang="en-GB" sz="1200" dirty="0"/>
              <a:t>good market management and facilitation assessing supply and demand.</a:t>
            </a:r>
            <a:endParaRPr lang="en-US" sz="1200" dirty="0"/>
          </a:p>
          <a:p>
            <a:pPr algn="just"/>
            <a:endParaRPr lang="en-GB" sz="1200"/>
          </a:p>
          <a:p>
            <a:pPr algn="just"/>
            <a:r>
              <a:rPr lang="en-GB" sz="1200" dirty="0"/>
              <a:t>Securing sufficient childcare does not mean that the Local Authority must provide early years and childcare provision itself, although they can and may do where deemed necessary.</a:t>
            </a:r>
          </a:p>
          <a:p>
            <a:r>
              <a:rPr lang="en-GB" sz="1200" dirty="0"/>
              <a:t>  </a:t>
            </a:r>
            <a:endParaRPr lang="en-US" sz="1200" dirty="0"/>
          </a:p>
          <a:p>
            <a:pPr algn="just"/>
            <a:r>
              <a:rPr lang="en-GB" sz="1200" dirty="0"/>
              <a:t>Local Authorities are required to publish their Local Offer as part of the SEND reforms.  You can access Northumberland's Local Offer information by following this </a:t>
            </a:r>
            <a:r>
              <a:rPr lang="en-GB" sz="1200" dirty="0">
                <a:solidFill>
                  <a:schemeClr val="tx1"/>
                </a:solidFill>
                <a:hlinkClick r:id="rId8">
                  <a:extLst>
                    <a:ext uri="{A12FA001-AC4F-418D-AE19-62706E023703}">
                      <ahyp:hlinkClr xmlns:ahyp="http://schemas.microsoft.com/office/drawing/2018/hyperlinkcolor" val="tx"/>
                    </a:ext>
                  </a:extLst>
                </a:hlinkClick>
              </a:rPr>
              <a:t>link</a:t>
            </a:r>
            <a:r>
              <a:rPr lang="en-GB" sz="1200" dirty="0">
                <a:solidFill>
                  <a:schemeClr val="tx1"/>
                </a:solidFill>
              </a:rPr>
              <a:t>.</a:t>
            </a:r>
          </a:p>
          <a:p>
            <a:endParaRPr lang="en-US">
              <a:solidFill>
                <a:schemeClr val="tx1"/>
              </a:solidFill>
            </a:endParaRPr>
          </a:p>
          <a:p>
            <a:r>
              <a:rPr lang="en-US" sz="1200" b="1" dirty="0">
                <a:solidFill>
                  <a:schemeClr val="tx1"/>
                </a:solidFill>
              </a:rPr>
              <a:t>Data Source</a:t>
            </a:r>
          </a:p>
          <a:p>
            <a:pPr algn="just"/>
            <a:endParaRPr lang="en-US" sz="1200">
              <a:solidFill>
                <a:schemeClr val="tx1"/>
              </a:solidFill>
            </a:endParaRPr>
          </a:p>
          <a:p>
            <a:pPr marL="171450" indent="-171450" algn="just">
              <a:buFont typeface="Arial,Sans-Serif"/>
              <a:buChar char="•"/>
            </a:pPr>
            <a:r>
              <a:rPr lang="en-GB" sz="1200" dirty="0"/>
              <a:t>Centrally held data from locality action planning and information management systems </a:t>
            </a:r>
            <a:endParaRPr lang="en-US" sz="1200" dirty="0"/>
          </a:p>
          <a:p>
            <a:pPr marL="171450" indent="-171450" algn="just">
              <a:buFont typeface="Arial,Sans-Serif"/>
              <a:buChar char="•"/>
            </a:pPr>
            <a:r>
              <a:rPr lang="en-GB" sz="1200" u="sng" dirty="0">
                <a:hlinkClick r:id="rId9"/>
              </a:rPr>
              <a:t>Education Provision Statistics</a:t>
            </a:r>
            <a:endParaRPr lang="en-GB" sz="1200" dirty="0"/>
          </a:p>
          <a:p>
            <a:pPr marL="171450" indent="-171450" algn="just">
              <a:buFont typeface="Arial,Sans-Serif"/>
              <a:buChar char="•"/>
            </a:pPr>
            <a:r>
              <a:rPr lang="en-GB" sz="1200" u="sng" dirty="0">
                <a:hlinkClick r:id="rId10"/>
              </a:rPr>
              <a:t>Office for National Statistics 2021 (ONS)</a:t>
            </a:r>
            <a:endParaRPr lang="en-GB" sz="1200" dirty="0"/>
          </a:p>
          <a:p>
            <a:pPr marL="171450" indent="-171450" algn="just">
              <a:buFont typeface="Arial,Sans-Serif"/>
              <a:buChar char="•"/>
            </a:pPr>
            <a:r>
              <a:rPr lang="en-GB" sz="1200" dirty="0">
                <a:hlinkClick r:id="rId11"/>
              </a:rPr>
              <a:t>Nomis</a:t>
            </a:r>
            <a:r>
              <a:rPr lang="en-GB" sz="1200" dirty="0"/>
              <a:t> maintained by Durham University on behalf of ONS</a:t>
            </a:r>
            <a:endParaRPr lang="en-US" dirty="0"/>
          </a:p>
        </p:txBody>
      </p:sp>
    </p:spTree>
    <p:extLst>
      <p:ext uri="{BB962C8B-B14F-4D97-AF65-F5344CB8AC3E}">
        <p14:creationId xmlns:p14="http://schemas.microsoft.com/office/powerpoint/2010/main" val="50839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61913" y="0"/>
            <a:ext cx="7834313" cy="957263"/>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ea typeface="Amatic SC"/>
                <a:cs typeface="Amatic SC"/>
              </a:rPr>
              <a:t>Local Demographics and Population </a:t>
            </a:r>
            <a:endParaRPr lang="en-US"/>
          </a:p>
        </p:txBody>
      </p:sp>
      <p:sp>
        <p:nvSpPr>
          <p:cNvPr id="4" name="Rectangle 3">
            <a:extLst>
              <a:ext uri="{FF2B5EF4-FFF2-40B4-BE49-F238E27FC236}">
                <a16:creationId xmlns:a16="http://schemas.microsoft.com/office/drawing/2014/main" id="{732AC16C-B963-4EB6-89B5-5C493F62E19D}"/>
              </a:ext>
            </a:extLst>
          </p:cNvPr>
          <p:cNvSpPr/>
          <p:nvPr/>
        </p:nvSpPr>
        <p:spPr>
          <a:xfrm>
            <a:off x="-1676" y="9096226"/>
            <a:ext cx="7771868" cy="967346"/>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Google Shape;77;p15"/>
          <p:cNvPicPr preferRelativeResize="0"/>
          <p:nvPr/>
        </p:nvPicPr>
        <p:blipFill rotWithShape="1">
          <a:blip r:embed="rId3">
            <a:clrChange>
              <a:clrFrom>
                <a:srgbClr val="FFFFFF"/>
              </a:clrFrom>
              <a:clrTo>
                <a:srgbClr val="FFFFFF">
                  <a:alpha val="0"/>
                </a:srgbClr>
              </a:clrTo>
            </a:clrChange>
            <a:alphaModFix amt="93000"/>
          </a:blip>
          <a:srcRect/>
          <a:stretch/>
        </p:blipFill>
        <p:spPr>
          <a:xfrm>
            <a:off x="6565395" y="9302823"/>
            <a:ext cx="1085100" cy="676500"/>
          </a:xfrm>
          <a:prstGeom prst="rect">
            <a:avLst/>
          </a:prstGeom>
          <a:noFill/>
          <a:ln>
            <a:noFill/>
          </a:ln>
        </p:spPr>
      </p:pic>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4">
            <a:alphaModFix/>
          </a:blip>
          <a:stretch>
            <a:fillRect/>
          </a:stretch>
        </p:blipFill>
        <p:spPr>
          <a:xfrm>
            <a:off x="136834" y="9299350"/>
            <a:ext cx="3611063" cy="617386"/>
          </a:xfrm>
          <a:prstGeom prst="rect">
            <a:avLst/>
          </a:prstGeom>
          <a:noFill/>
          <a:ln>
            <a:noFill/>
          </a:ln>
        </p:spPr>
      </p:pic>
      <p:sp>
        <p:nvSpPr>
          <p:cNvPr id="15" name="Google Shape;285;p33">
            <a:extLst>
              <a:ext uri="{FF2B5EF4-FFF2-40B4-BE49-F238E27FC236}">
                <a16:creationId xmlns:a16="http://schemas.microsoft.com/office/drawing/2014/main" id="{7335A6E8-C334-4E38-81BC-2D8EBECC93AB}"/>
              </a:ext>
            </a:extLst>
          </p:cNvPr>
          <p:cNvSpPr txBox="1"/>
          <p:nvPr/>
        </p:nvSpPr>
        <p:spPr>
          <a:xfrm>
            <a:off x="2499" y="896240"/>
            <a:ext cx="7770089" cy="8218786"/>
          </a:xfrm>
          <a:prstGeom prst="rect">
            <a:avLst/>
          </a:prstGeom>
          <a:solidFill>
            <a:schemeClr val="bg1"/>
          </a:solidFill>
          <a:ln>
            <a:solidFill>
              <a:srgbClr val="C76DDE"/>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GB" sz="1200" b="1">
              <a:highlight>
                <a:srgbClr val="FFFF00"/>
              </a:highlight>
              <a:cs typeface="Calibri"/>
            </a:endParaRPr>
          </a:p>
          <a:p>
            <a:endParaRPr lang="en-GB" sz="1200" b="1">
              <a:ea typeface="Calibri"/>
              <a:cs typeface="Calibri"/>
            </a:endParaRPr>
          </a:p>
          <a:p>
            <a:endParaRPr lang="en-GB" sz="1200" b="1">
              <a:ea typeface="Calibri"/>
              <a:cs typeface="Calibri"/>
            </a:endParaRPr>
          </a:p>
          <a:p>
            <a:endParaRPr lang="en-GB" sz="1200" b="1">
              <a:ea typeface="Calibri"/>
              <a:cs typeface="Calibri"/>
            </a:endParaRPr>
          </a:p>
          <a:p>
            <a:endParaRPr lang="en-GB" sz="1200" b="1">
              <a:ea typeface="Calibri"/>
              <a:cs typeface="Calibri"/>
            </a:endParaRPr>
          </a:p>
          <a:p>
            <a:endParaRPr lang="en-GB" sz="1200" b="1">
              <a:ea typeface="Calibri"/>
              <a:cs typeface="Calibri"/>
            </a:endParaRPr>
          </a:p>
          <a:p>
            <a:endParaRPr lang="en-GB" sz="1200" b="1">
              <a:ea typeface="Calibri"/>
              <a:cs typeface="Calibri"/>
            </a:endParaRPr>
          </a:p>
          <a:p>
            <a:endParaRPr lang="en-GB" sz="1200">
              <a:ea typeface="Calibri"/>
              <a:cs typeface="Calibri"/>
            </a:endParaRPr>
          </a:p>
          <a:p>
            <a:endParaRPr lang="en-GB" sz="1200">
              <a:ea typeface="Calibri"/>
              <a:cs typeface="Calibri"/>
            </a:endParaRPr>
          </a:p>
        </p:txBody>
      </p:sp>
      <p:graphicFrame>
        <p:nvGraphicFramePr>
          <p:cNvPr id="683" name="Diagram 4">
            <a:extLst>
              <a:ext uri="{FF2B5EF4-FFF2-40B4-BE49-F238E27FC236}">
                <a16:creationId xmlns:a16="http://schemas.microsoft.com/office/drawing/2014/main" id="{A1400C03-BBB4-4848-823F-35397994B87F}"/>
              </a:ext>
            </a:extLst>
          </p:cNvPr>
          <p:cNvGraphicFramePr/>
          <p:nvPr>
            <p:extLst>
              <p:ext uri="{D42A27DB-BD31-4B8C-83A1-F6EECF244321}">
                <p14:modId xmlns:p14="http://schemas.microsoft.com/office/powerpoint/2010/main" val="1566076264"/>
              </p:ext>
            </p:extLst>
          </p:nvPr>
        </p:nvGraphicFramePr>
        <p:xfrm>
          <a:off x="637859" y="1257537"/>
          <a:ext cx="6429175" cy="71959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10" name="TextBox 1309">
            <a:extLst>
              <a:ext uri="{FF2B5EF4-FFF2-40B4-BE49-F238E27FC236}">
                <a16:creationId xmlns:a16="http://schemas.microsoft.com/office/drawing/2014/main" id="{B4934DE3-2933-4538-AE63-C43BF63B51C2}"/>
              </a:ext>
            </a:extLst>
          </p:cNvPr>
          <p:cNvSpPr txBox="1"/>
          <p:nvPr/>
        </p:nvSpPr>
        <p:spPr>
          <a:xfrm>
            <a:off x="1724093" y="6955323"/>
            <a:ext cx="5268165" cy="954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t>Top 5 areas of deprivation in Northumberland are: Blyth - </a:t>
            </a:r>
            <a:r>
              <a:rPr lang="en-GB" sz="1200" err="1"/>
              <a:t>Cowpen</a:t>
            </a:r>
            <a:r>
              <a:rPr lang="en-GB" sz="1200"/>
              <a:t>, Ashington – Hirst, Newbiggin, Bedlington Station and </a:t>
            </a:r>
            <a:r>
              <a:rPr lang="en-GB" sz="1200" err="1"/>
              <a:t>Sleekburn</a:t>
            </a:r>
            <a:r>
              <a:rPr lang="en-GB" sz="1200"/>
              <a:t> according to 2021 Census Dataset at MSOA level.</a:t>
            </a:r>
            <a:endParaRPr lang="en-GB" sz="1200">
              <a:latin typeface="Calibri"/>
            </a:endParaRPr>
          </a:p>
          <a:p>
            <a:r>
              <a:rPr lang="en-GB" sz="1000" b="1"/>
              <a:t>Data source: Office of National Statistics 2021 First </a:t>
            </a:r>
            <a:r>
              <a:rPr lang="en-GB" sz="1000">
                <a:hlinkClick r:id="rId10"/>
              </a:rPr>
              <a:t>ONS  </a:t>
            </a:r>
            <a:r>
              <a:rPr lang="en-GB" sz="1000" b="1"/>
              <a:t>and Second Release   </a:t>
            </a:r>
            <a:r>
              <a:rPr lang="en-GB" sz="1000">
                <a:hlinkClick r:id="rId11"/>
              </a:rPr>
              <a:t>ONS</a:t>
            </a:r>
            <a:r>
              <a:rPr lang="en-GB" sz="1000"/>
              <a:t>  and  </a:t>
            </a:r>
            <a:r>
              <a:rPr lang="en-GB" sz="1000">
                <a:hlinkClick r:id="rId12"/>
              </a:rPr>
              <a:t>Nomis</a:t>
            </a:r>
            <a:r>
              <a:rPr lang="en-GB" sz="1000"/>
              <a:t> maintained by Durham University on behalf of ONS</a:t>
            </a:r>
            <a:r>
              <a:rPr lang="en-GB" sz="900"/>
              <a:t>.</a:t>
            </a:r>
            <a:endParaRPr lang="en-GB" sz="900">
              <a:solidFill>
                <a:schemeClr val="tx1"/>
              </a:solidFill>
            </a:endParaRPr>
          </a:p>
        </p:txBody>
      </p:sp>
      <p:sp>
        <p:nvSpPr>
          <p:cNvPr id="676" name="TextBox 675">
            <a:extLst>
              <a:ext uri="{FF2B5EF4-FFF2-40B4-BE49-F238E27FC236}">
                <a16:creationId xmlns:a16="http://schemas.microsoft.com/office/drawing/2014/main" id="{B86CCFC8-9F79-4EBF-8581-4FBD5DF8B6CD}"/>
              </a:ext>
            </a:extLst>
          </p:cNvPr>
          <p:cNvSpPr txBox="1"/>
          <p:nvPr/>
        </p:nvSpPr>
        <p:spPr>
          <a:xfrm>
            <a:off x="1740415" y="5738559"/>
            <a:ext cx="526542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t>Since 2011, the rate of 0-4 year olds has continued to fall –11%.</a:t>
            </a:r>
            <a:endParaRPr lang="en-US" sz="1200"/>
          </a:p>
          <a:p>
            <a:r>
              <a:rPr lang="en-GB" sz="1200"/>
              <a:t>16.1% of children are under 15.</a:t>
            </a:r>
          </a:p>
          <a:p>
            <a:endParaRPr lang="en-GB" sz="1000"/>
          </a:p>
        </p:txBody>
      </p:sp>
      <p:sp>
        <p:nvSpPr>
          <p:cNvPr id="677" name="TextBox 676">
            <a:extLst>
              <a:ext uri="{FF2B5EF4-FFF2-40B4-BE49-F238E27FC236}">
                <a16:creationId xmlns:a16="http://schemas.microsoft.com/office/drawing/2014/main" id="{F2EB3367-01CB-441D-8D12-935EE13F10B8}"/>
              </a:ext>
            </a:extLst>
          </p:cNvPr>
          <p:cNvSpPr txBox="1"/>
          <p:nvPr/>
        </p:nvSpPr>
        <p:spPr>
          <a:xfrm>
            <a:off x="1780365" y="2808754"/>
            <a:ext cx="52636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t>Northumberland is the least densely populated of the North East's 12 local authority areas. Whilst we can see an increase of 1.6% on 2001, Northumberland is recorded the 6</a:t>
            </a:r>
            <a:r>
              <a:rPr lang="en-GB" sz="1200" baseline="30000"/>
              <a:t>th</a:t>
            </a:r>
            <a:r>
              <a:rPr lang="en-GB" sz="1200"/>
              <a:t> most sparsely populated local authority in England.</a:t>
            </a:r>
            <a:endParaRPr lang="en-US" sz="1200"/>
          </a:p>
        </p:txBody>
      </p:sp>
      <p:sp>
        <p:nvSpPr>
          <p:cNvPr id="2440" name="TextBox 2439">
            <a:extLst>
              <a:ext uri="{FF2B5EF4-FFF2-40B4-BE49-F238E27FC236}">
                <a16:creationId xmlns:a16="http://schemas.microsoft.com/office/drawing/2014/main" id="{0FC71FB6-C941-4DE2-8314-4048B94B4101}"/>
              </a:ext>
            </a:extLst>
          </p:cNvPr>
          <p:cNvSpPr txBox="1"/>
          <p:nvPr/>
        </p:nvSpPr>
        <p:spPr>
          <a:xfrm>
            <a:off x="1743461" y="1421647"/>
            <a:ext cx="526214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t>In Northumberland, the population size has increased by 1.4%, from around 316,000 in 2011 to 320,600 in 2021. Slightly lower than the increase for the North East (1.9%). 6.5% are single family households of lone parent family with dependents</a:t>
            </a:r>
            <a:r>
              <a:rPr lang="en-GB"/>
              <a:t> </a:t>
            </a:r>
            <a:endParaRPr lang="en-US"/>
          </a:p>
        </p:txBody>
      </p:sp>
      <p:sp>
        <p:nvSpPr>
          <p:cNvPr id="99" name="TextBox 98">
            <a:extLst>
              <a:ext uri="{FF2B5EF4-FFF2-40B4-BE49-F238E27FC236}">
                <a16:creationId xmlns:a16="http://schemas.microsoft.com/office/drawing/2014/main" id="{5F86B7EA-1957-7D50-35BA-A579FBC9073B}"/>
              </a:ext>
            </a:extLst>
          </p:cNvPr>
          <p:cNvSpPr txBox="1"/>
          <p:nvPr/>
        </p:nvSpPr>
        <p:spPr>
          <a:xfrm>
            <a:off x="1785728" y="4173194"/>
            <a:ext cx="51598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212529"/>
                </a:solidFill>
              </a:rPr>
              <a:t>51.2% of Northumberland residents are women and 48.8% men.  There</a:t>
            </a:r>
            <a:br>
              <a:rPr lang="en-US" sz="1200"/>
            </a:br>
            <a:r>
              <a:rPr lang="en-US" sz="1200">
                <a:solidFill>
                  <a:srgbClr val="212529"/>
                </a:solidFill>
              </a:rPr>
              <a:t>has been an increase of 28.9% in people aged 65 years and over, a decrease of 5.9% in people aged 15 to 64 years and a decrease of 3.4% in children aged under 15 years.</a:t>
            </a:r>
            <a:endParaRPr lang="en-US" sz="1200"/>
          </a:p>
        </p:txBody>
      </p:sp>
    </p:spTree>
    <p:extLst>
      <p:ext uri="{BB962C8B-B14F-4D97-AF65-F5344CB8AC3E}">
        <p14:creationId xmlns:p14="http://schemas.microsoft.com/office/powerpoint/2010/main" val="411112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57263"/>
          </a:xfrm>
          <a:prstGeom prst="rect">
            <a:avLst/>
          </a:prstGeom>
          <a:solidFill>
            <a:srgbClr val="113373"/>
          </a:solidFill>
        </p:spPr>
        <p:txBody>
          <a:bodyPr spcFirstLastPara="1" wrap="square" lIns="91425" tIns="91425" rIns="91425" bIns="91425" anchor="b" anchorCtr="0">
            <a:noAutofit/>
          </a:bodyPr>
          <a:lstStyle/>
          <a:p>
            <a:pPr algn="ctr"/>
            <a:r>
              <a:rPr lang="en" sz="3800">
                <a:solidFill>
                  <a:srgbClr val="FFFFFF"/>
                </a:solidFill>
                <a:latin typeface="Amatic SC"/>
                <a:ea typeface="Amatic SC"/>
                <a:cs typeface="Amatic SC"/>
                <a:sym typeface="Amatic SC"/>
              </a:rPr>
              <a:t>Overview of the Early Years and Childcare market</a:t>
            </a:r>
            <a:r>
              <a:rPr lang="en" sz="4600">
                <a:solidFill>
                  <a:srgbClr val="FFFFFF"/>
                </a:solidFill>
                <a:latin typeface="Amatic SC"/>
                <a:ea typeface="Amatic SC"/>
                <a:cs typeface="Amatic SC"/>
                <a:sym typeface="Amatic SC"/>
              </a:rPr>
              <a:t>  </a:t>
            </a:r>
            <a:endParaRPr lang="en" sz="1200">
              <a:solidFill>
                <a:srgbClr val="FFFFFF"/>
              </a:solidFill>
              <a:latin typeface="Amatic SC"/>
              <a:ea typeface="Amatic SC"/>
              <a:cs typeface="Amatic SC"/>
            </a:endParaRPr>
          </a:p>
        </p:txBody>
      </p:sp>
      <p:sp>
        <p:nvSpPr>
          <p:cNvPr id="4" name="Rectangle 3">
            <a:extLst>
              <a:ext uri="{FF2B5EF4-FFF2-40B4-BE49-F238E27FC236}">
                <a16:creationId xmlns:a16="http://schemas.microsoft.com/office/drawing/2014/main" id="{732AC16C-B963-4EB6-89B5-5C493F62E19D}"/>
              </a:ext>
            </a:extLst>
          </p:cNvPr>
          <p:cNvSpPr/>
          <p:nvPr/>
        </p:nvSpPr>
        <p:spPr>
          <a:xfrm>
            <a:off x="-1676" y="9188576"/>
            <a:ext cx="7771868" cy="910519"/>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3">
            <a:alphaModFix/>
          </a:blip>
          <a:stretch>
            <a:fillRect/>
          </a:stretch>
        </p:blipFill>
        <p:spPr>
          <a:xfrm>
            <a:off x="136834" y="9299350"/>
            <a:ext cx="3611063" cy="617386"/>
          </a:xfrm>
          <a:prstGeom prst="rect">
            <a:avLst/>
          </a:prstGeom>
          <a:noFill/>
          <a:ln>
            <a:noFill/>
          </a:ln>
        </p:spPr>
      </p:pic>
      <p:graphicFrame>
        <p:nvGraphicFramePr>
          <p:cNvPr id="9" name="Table 9">
            <a:extLst>
              <a:ext uri="{FF2B5EF4-FFF2-40B4-BE49-F238E27FC236}">
                <a16:creationId xmlns:a16="http://schemas.microsoft.com/office/drawing/2014/main" id="{0275630F-C6CA-4995-9B9F-AB0223ADA2A5}"/>
              </a:ext>
            </a:extLst>
          </p:cNvPr>
          <p:cNvGraphicFramePr>
            <a:graphicFrameLocks noGrp="1"/>
          </p:cNvGraphicFramePr>
          <p:nvPr>
            <p:extLst>
              <p:ext uri="{D42A27DB-BD31-4B8C-83A1-F6EECF244321}">
                <p14:modId xmlns:p14="http://schemas.microsoft.com/office/powerpoint/2010/main" val="316511481"/>
              </p:ext>
            </p:extLst>
          </p:nvPr>
        </p:nvGraphicFramePr>
        <p:xfrm>
          <a:off x="16804" y="5435612"/>
          <a:ext cx="7749480" cy="3773020"/>
        </p:xfrm>
        <a:graphic>
          <a:graphicData uri="http://schemas.openxmlformats.org/drawingml/2006/table">
            <a:tbl>
              <a:tblPr firstRow="1" bandRow="1">
                <a:tableStyleId>{04351514-D9BE-45B5-A1DB-013519CEC90B}</a:tableStyleId>
              </a:tblPr>
              <a:tblGrid>
                <a:gridCol w="2915294">
                  <a:extLst>
                    <a:ext uri="{9D8B030D-6E8A-4147-A177-3AD203B41FA5}">
                      <a16:colId xmlns:a16="http://schemas.microsoft.com/office/drawing/2014/main" val="908253821"/>
                    </a:ext>
                  </a:extLst>
                </a:gridCol>
                <a:gridCol w="1892537">
                  <a:extLst>
                    <a:ext uri="{9D8B030D-6E8A-4147-A177-3AD203B41FA5}">
                      <a16:colId xmlns:a16="http://schemas.microsoft.com/office/drawing/2014/main" val="3134284086"/>
                    </a:ext>
                  </a:extLst>
                </a:gridCol>
                <a:gridCol w="2941649">
                  <a:extLst>
                    <a:ext uri="{9D8B030D-6E8A-4147-A177-3AD203B41FA5}">
                      <a16:colId xmlns:a16="http://schemas.microsoft.com/office/drawing/2014/main" val="4199837860"/>
                    </a:ext>
                  </a:extLst>
                </a:gridCol>
              </a:tblGrid>
              <a:tr h="786971">
                <a:tc>
                  <a:txBody>
                    <a:bodyPr/>
                    <a:lstStyle/>
                    <a:p>
                      <a:pPr lvl="0">
                        <a:buNone/>
                      </a:pPr>
                      <a:endParaRPr lang="en-GB" sz="1000" b="1" i="0" u="none" strike="noStrike" noProof="0">
                        <a:solidFill>
                          <a:srgbClr val="0070C0"/>
                        </a:solidFill>
                        <a:latin typeface="Arial"/>
                      </a:endParaRPr>
                    </a:p>
                    <a:p>
                      <a:pPr lvl="0">
                        <a:buNone/>
                      </a:pPr>
                      <a:r>
                        <a:rPr lang="en-GB" sz="1100" b="1" i="0" u="none" strike="noStrike" noProof="0">
                          <a:solidFill>
                            <a:srgbClr val="0070C0"/>
                          </a:solidFill>
                          <a:latin typeface="Arial"/>
                        </a:rPr>
                        <a:t>Total Number of Registered Early Years and Childcare Providers, including Schools across the County</a:t>
                      </a:r>
                      <a:endParaRPr lang="en-US" sz="1100" b="1">
                        <a:solidFill>
                          <a:srgbClr val="0070C0"/>
                        </a:solidFill>
                        <a:latin typeface="Arial"/>
                      </a:endParaRPr>
                    </a:p>
                  </a:txBody>
                  <a:tcPr>
                    <a:solidFill>
                      <a:schemeClr val="bg1">
                        <a:lumMod val="95000"/>
                      </a:schemeClr>
                    </a:solidFill>
                  </a:tcPr>
                </a:tc>
                <a:tc>
                  <a:txBody>
                    <a:bodyPr/>
                    <a:lstStyle/>
                    <a:p>
                      <a:pPr algn="ctr"/>
                      <a:endParaRPr lang="en-GB" sz="1000" b="1">
                        <a:solidFill>
                          <a:srgbClr val="0070C0"/>
                        </a:solidFill>
                        <a:latin typeface="Arial"/>
                      </a:endParaRPr>
                    </a:p>
                    <a:p>
                      <a:pPr lvl="0" algn="ctr">
                        <a:buNone/>
                      </a:pPr>
                      <a:r>
                        <a:rPr lang="en-GB" sz="1100" b="1">
                          <a:solidFill>
                            <a:srgbClr val="0070C0"/>
                          </a:solidFill>
                          <a:latin typeface="Arial"/>
                        </a:rPr>
                        <a:t>374</a:t>
                      </a:r>
                    </a:p>
                  </a:txBody>
                  <a:tcPr>
                    <a:solidFill>
                      <a:schemeClr val="bg1">
                        <a:lumMod val="95000"/>
                      </a:schemeClr>
                    </a:solidFill>
                  </a:tcPr>
                </a:tc>
                <a:tc>
                  <a:txBody>
                    <a:bodyPr/>
                    <a:lstStyle/>
                    <a:p>
                      <a:pPr lvl="0">
                        <a:buNone/>
                      </a:pPr>
                      <a:endParaRPr lang="en-GB" sz="1000">
                        <a:solidFill>
                          <a:srgbClr val="0070C0"/>
                        </a:solidFill>
                        <a:latin typeface="Arial"/>
                      </a:endParaRPr>
                    </a:p>
                    <a:p>
                      <a:pPr lvl="0">
                        <a:buNone/>
                      </a:pPr>
                      <a:r>
                        <a:rPr lang="en-GB" sz="1100">
                          <a:solidFill>
                            <a:srgbClr val="0070C0"/>
                          </a:solidFill>
                          <a:latin typeface="Arial"/>
                        </a:rPr>
                        <a:t>This figure can fluctuate as providers enter and leave the childcare market.</a:t>
                      </a:r>
                    </a:p>
                  </a:txBody>
                  <a:tcPr>
                    <a:solidFill>
                      <a:schemeClr val="bg1">
                        <a:lumMod val="95000"/>
                      </a:schemeClr>
                    </a:solidFill>
                  </a:tcPr>
                </a:tc>
                <a:extLst>
                  <a:ext uri="{0D108BD9-81ED-4DB2-BD59-A6C34878D82A}">
                    <a16:rowId xmlns:a16="http://schemas.microsoft.com/office/drawing/2014/main" val="3405329079"/>
                  </a:ext>
                </a:extLst>
              </a:tr>
              <a:tr h="741350">
                <a:tc>
                  <a:txBody>
                    <a:bodyPr/>
                    <a:lstStyle/>
                    <a:p>
                      <a:pPr lvl="0">
                        <a:buNone/>
                      </a:pPr>
                      <a:endParaRPr lang="en-GB" sz="1000" b="1" i="0" u="none" strike="noStrike" noProof="0">
                        <a:solidFill>
                          <a:srgbClr val="0070C0"/>
                        </a:solidFill>
                        <a:latin typeface="Arial"/>
                      </a:endParaRPr>
                    </a:p>
                    <a:p>
                      <a:pPr lvl="0">
                        <a:buNone/>
                      </a:pPr>
                      <a:r>
                        <a:rPr lang="en-GB" sz="1100" b="1" i="0" u="none" strike="noStrike" noProof="0">
                          <a:solidFill>
                            <a:srgbClr val="0070C0"/>
                          </a:solidFill>
                          <a:latin typeface="Arial"/>
                        </a:rPr>
                        <a:t>Total Number of Schools Delivering Early Years Provision</a:t>
                      </a:r>
                      <a:endParaRPr lang="en-US" sz="1100" b="1">
                        <a:solidFill>
                          <a:srgbClr val="0070C0"/>
                        </a:solidFill>
                        <a:latin typeface="Arial"/>
                      </a:endParaRPr>
                    </a:p>
                  </a:txBody>
                  <a:tcPr>
                    <a:solidFill>
                      <a:schemeClr val="bg1">
                        <a:lumMod val="95000"/>
                      </a:schemeClr>
                    </a:solidFill>
                  </a:tcPr>
                </a:tc>
                <a:tc>
                  <a:txBody>
                    <a:bodyPr/>
                    <a:lstStyle/>
                    <a:p>
                      <a:pPr algn="ctr"/>
                      <a:endParaRPr lang="en-GB" sz="1100" b="1">
                        <a:solidFill>
                          <a:srgbClr val="0070C0"/>
                        </a:solidFill>
                        <a:latin typeface="Arial"/>
                      </a:endParaRPr>
                    </a:p>
                    <a:p>
                      <a:pPr lvl="0" algn="ctr">
                        <a:buNone/>
                      </a:pPr>
                      <a:r>
                        <a:rPr lang="en-GB" sz="1100" b="1">
                          <a:solidFill>
                            <a:srgbClr val="0070C0"/>
                          </a:solidFill>
                          <a:latin typeface="Arial"/>
                        </a:rPr>
                        <a:t>137</a:t>
                      </a:r>
                    </a:p>
                  </a:txBody>
                  <a:tcPr>
                    <a:solidFill>
                      <a:schemeClr val="bg1">
                        <a:lumMod val="95000"/>
                      </a:schemeClr>
                    </a:solidFill>
                  </a:tcPr>
                </a:tc>
                <a:tc>
                  <a:txBody>
                    <a:bodyPr/>
                    <a:lstStyle/>
                    <a:p>
                      <a:pPr lvl="0">
                        <a:buNone/>
                      </a:pPr>
                      <a:endParaRPr lang="en-GB" sz="1000">
                        <a:latin typeface="Arial"/>
                      </a:endParaRPr>
                    </a:p>
                  </a:txBody>
                  <a:tcPr>
                    <a:solidFill>
                      <a:schemeClr val="bg1">
                        <a:lumMod val="95000"/>
                      </a:schemeClr>
                    </a:solidFill>
                  </a:tcPr>
                </a:tc>
                <a:extLst>
                  <a:ext uri="{0D108BD9-81ED-4DB2-BD59-A6C34878D82A}">
                    <a16:rowId xmlns:a16="http://schemas.microsoft.com/office/drawing/2014/main" val="59979984"/>
                  </a:ext>
                </a:extLst>
              </a:tr>
              <a:tr h="752755">
                <a:tc>
                  <a:txBody>
                    <a:bodyPr/>
                    <a:lstStyle/>
                    <a:p>
                      <a:pPr lvl="0">
                        <a:buNone/>
                      </a:pPr>
                      <a:endParaRPr lang="en-GB" sz="1000" b="1" i="0" u="none" strike="noStrike" noProof="0">
                        <a:solidFill>
                          <a:srgbClr val="0070C0"/>
                        </a:solidFill>
                        <a:latin typeface="Arial"/>
                      </a:endParaRPr>
                    </a:p>
                    <a:p>
                      <a:pPr lvl="0">
                        <a:buNone/>
                      </a:pPr>
                      <a:r>
                        <a:rPr lang="en-GB" sz="1100" b="1" i="0" u="none" strike="noStrike" noProof="0">
                          <a:solidFill>
                            <a:srgbClr val="0070C0"/>
                          </a:solidFill>
                          <a:latin typeface="Arial"/>
                        </a:rPr>
                        <a:t>Total Number of PVI Providers, including Out of School Clubs</a:t>
                      </a:r>
                    </a:p>
                  </a:txBody>
                  <a:tcPr>
                    <a:solidFill>
                      <a:schemeClr val="bg1">
                        <a:lumMod val="95000"/>
                      </a:schemeClr>
                    </a:solidFill>
                  </a:tcPr>
                </a:tc>
                <a:tc>
                  <a:txBody>
                    <a:bodyPr/>
                    <a:lstStyle/>
                    <a:p>
                      <a:pPr lvl="0" algn="ctr">
                        <a:buNone/>
                      </a:pPr>
                      <a:endParaRPr lang="en-GB" sz="1000" b="1">
                        <a:solidFill>
                          <a:srgbClr val="0070C0"/>
                        </a:solidFill>
                        <a:latin typeface="Arial"/>
                      </a:endParaRPr>
                    </a:p>
                    <a:p>
                      <a:pPr lvl="0" algn="ctr">
                        <a:buNone/>
                      </a:pPr>
                      <a:r>
                        <a:rPr lang="en-GB" sz="1100" b="1">
                          <a:solidFill>
                            <a:srgbClr val="0070C0"/>
                          </a:solidFill>
                          <a:latin typeface="Arial"/>
                        </a:rPr>
                        <a:t>105</a:t>
                      </a:r>
                      <a:endParaRPr lang="en-US" sz="1100" b="1">
                        <a:latin typeface="Arial"/>
                      </a:endParaRPr>
                    </a:p>
                  </a:txBody>
                  <a:tcPr>
                    <a:solidFill>
                      <a:schemeClr val="bg1">
                        <a:lumMod val="95000"/>
                      </a:schemeClr>
                    </a:solidFill>
                  </a:tcPr>
                </a:tc>
                <a:tc>
                  <a:txBody>
                    <a:bodyPr/>
                    <a:lstStyle/>
                    <a:p>
                      <a:pPr lvl="0">
                        <a:buNone/>
                      </a:pPr>
                      <a:endParaRPr lang="en-GB" sz="1000">
                        <a:highlight>
                          <a:srgbClr val="FFFF00"/>
                        </a:highlight>
                        <a:latin typeface="Arial"/>
                      </a:endParaRPr>
                    </a:p>
                  </a:txBody>
                  <a:tcPr>
                    <a:solidFill>
                      <a:schemeClr val="bg1">
                        <a:lumMod val="95000"/>
                      </a:schemeClr>
                    </a:solidFill>
                  </a:tcPr>
                </a:tc>
                <a:extLst>
                  <a:ext uri="{0D108BD9-81ED-4DB2-BD59-A6C34878D82A}">
                    <a16:rowId xmlns:a16="http://schemas.microsoft.com/office/drawing/2014/main" val="3611167887"/>
                  </a:ext>
                </a:extLst>
              </a:tr>
              <a:tr h="729944">
                <a:tc>
                  <a:txBody>
                    <a:bodyPr/>
                    <a:lstStyle/>
                    <a:p>
                      <a:pPr lvl="0">
                        <a:buNone/>
                      </a:pPr>
                      <a:endParaRPr lang="en-GB" sz="1100" b="1" i="0" u="none" strike="noStrike" noProof="0">
                        <a:solidFill>
                          <a:srgbClr val="0070C0"/>
                        </a:solidFill>
                        <a:latin typeface="Arial"/>
                      </a:endParaRPr>
                    </a:p>
                    <a:p>
                      <a:pPr lvl="0">
                        <a:buNone/>
                      </a:pPr>
                      <a:r>
                        <a:rPr lang="en-GB" sz="1100" b="1" i="0" u="none" strike="noStrike" noProof="0">
                          <a:solidFill>
                            <a:srgbClr val="0070C0"/>
                          </a:solidFill>
                          <a:latin typeface="Arial"/>
                        </a:rPr>
                        <a:t>Total Number of Registered Childminders</a:t>
                      </a:r>
                    </a:p>
                  </a:txBody>
                  <a:tcPr>
                    <a:solidFill>
                      <a:schemeClr val="bg1">
                        <a:lumMod val="95000"/>
                      </a:schemeClr>
                    </a:solidFill>
                  </a:tcPr>
                </a:tc>
                <a:tc>
                  <a:txBody>
                    <a:bodyPr/>
                    <a:lstStyle/>
                    <a:p>
                      <a:pPr algn="ctr"/>
                      <a:endParaRPr lang="en-GB" sz="1000" b="1">
                        <a:solidFill>
                          <a:srgbClr val="0070C0"/>
                        </a:solidFill>
                        <a:latin typeface="Arial"/>
                      </a:endParaRPr>
                    </a:p>
                    <a:p>
                      <a:pPr lvl="0" algn="ctr">
                        <a:buNone/>
                      </a:pPr>
                      <a:r>
                        <a:rPr lang="en-GB" sz="1100" b="1">
                          <a:solidFill>
                            <a:srgbClr val="0070C0"/>
                          </a:solidFill>
                          <a:latin typeface="Arial"/>
                        </a:rPr>
                        <a:t>131</a:t>
                      </a:r>
                    </a:p>
                  </a:txBody>
                  <a:tcPr>
                    <a:solidFill>
                      <a:schemeClr val="bg1">
                        <a:lumMod val="95000"/>
                      </a:schemeClr>
                    </a:solidFill>
                  </a:tcPr>
                </a:tc>
                <a:tc>
                  <a:txBody>
                    <a:bodyPr/>
                    <a:lstStyle/>
                    <a:p>
                      <a:pPr lvl="0">
                        <a:buNone/>
                      </a:pPr>
                      <a:endParaRPr lang="en-GB" sz="1000">
                        <a:latin typeface="Arial"/>
                      </a:endParaRPr>
                    </a:p>
                  </a:txBody>
                  <a:tcPr>
                    <a:solidFill>
                      <a:schemeClr val="bg1">
                        <a:lumMod val="95000"/>
                      </a:schemeClr>
                    </a:solidFill>
                  </a:tcPr>
                </a:tc>
                <a:extLst>
                  <a:ext uri="{0D108BD9-81ED-4DB2-BD59-A6C34878D82A}">
                    <a16:rowId xmlns:a16="http://schemas.microsoft.com/office/drawing/2014/main" val="1580426846"/>
                  </a:ext>
                </a:extLst>
              </a:tr>
              <a:tr h="707133">
                <a:tc>
                  <a:txBody>
                    <a:bodyPr/>
                    <a:lstStyle/>
                    <a:p>
                      <a:pPr lvl="0">
                        <a:buNone/>
                      </a:pPr>
                      <a:endParaRPr lang="en-GB" sz="1100" b="1" i="0" u="none" strike="noStrike" noProof="0">
                        <a:solidFill>
                          <a:srgbClr val="0070C0"/>
                        </a:solidFill>
                        <a:latin typeface="Arial"/>
                      </a:endParaRPr>
                    </a:p>
                    <a:p>
                      <a:pPr lvl="0">
                        <a:buNone/>
                      </a:pPr>
                      <a:r>
                        <a:rPr lang="en-GB" sz="1100" b="1" i="0" u="none" strike="noStrike" noProof="0">
                          <a:solidFill>
                            <a:srgbClr val="0070C0"/>
                          </a:solidFill>
                          <a:latin typeface="Arial"/>
                        </a:rPr>
                        <a:t>Total Number of Funded Settings Delivering Free Funded Entitlement for 2, 3 and 4 year olds </a:t>
                      </a:r>
                    </a:p>
                  </a:txBody>
                  <a:tcPr>
                    <a:solidFill>
                      <a:schemeClr val="bg1">
                        <a:lumMod val="95000"/>
                      </a:schemeClr>
                    </a:solidFill>
                  </a:tcPr>
                </a:tc>
                <a:tc>
                  <a:txBody>
                    <a:bodyPr/>
                    <a:lstStyle/>
                    <a:p>
                      <a:pPr algn="ctr"/>
                      <a:endParaRPr lang="en-GB" sz="1100" b="1">
                        <a:solidFill>
                          <a:srgbClr val="0070C0"/>
                        </a:solidFill>
                        <a:latin typeface="Arial"/>
                      </a:endParaRPr>
                    </a:p>
                    <a:p>
                      <a:pPr lvl="0" algn="ctr">
                        <a:buNone/>
                      </a:pPr>
                      <a:r>
                        <a:rPr lang="en-GB" sz="1100" b="1">
                          <a:solidFill>
                            <a:srgbClr val="0070C0"/>
                          </a:solidFill>
                          <a:latin typeface="Arial"/>
                        </a:rPr>
                        <a:t>188</a:t>
                      </a:r>
                      <a:endParaRPr lang="en-GB" sz="1100"/>
                    </a:p>
                  </a:txBody>
                  <a:tcPr>
                    <a:solidFill>
                      <a:schemeClr val="bg1">
                        <a:lumMod val="95000"/>
                      </a:schemeClr>
                    </a:solidFill>
                  </a:tcPr>
                </a:tc>
                <a:tc>
                  <a:txBody>
                    <a:bodyPr/>
                    <a:lstStyle/>
                    <a:p>
                      <a:pPr lvl="0">
                        <a:buNone/>
                      </a:pPr>
                      <a:endParaRPr lang="en-GB" sz="1000">
                        <a:solidFill>
                          <a:srgbClr val="0070C0"/>
                        </a:solidFill>
                        <a:highlight>
                          <a:srgbClr val="FFFF00"/>
                        </a:highlight>
                        <a:latin typeface="Arial"/>
                      </a:endParaRPr>
                    </a:p>
                    <a:p>
                      <a:pPr lvl="0">
                        <a:buNone/>
                      </a:pPr>
                      <a:endParaRPr lang="en-GB" sz="1000" b="0">
                        <a:solidFill>
                          <a:srgbClr val="0070C0"/>
                        </a:solidFill>
                        <a:highlight>
                          <a:srgbClr val="FFFF00"/>
                        </a:highlight>
                        <a:latin typeface="Arial"/>
                      </a:endParaRPr>
                    </a:p>
                  </a:txBody>
                  <a:tcPr>
                    <a:solidFill>
                      <a:schemeClr val="bg1">
                        <a:lumMod val="95000"/>
                      </a:schemeClr>
                    </a:solidFill>
                  </a:tcPr>
                </a:tc>
                <a:extLst>
                  <a:ext uri="{0D108BD9-81ED-4DB2-BD59-A6C34878D82A}">
                    <a16:rowId xmlns:a16="http://schemas.microsoft.com/office/drawing/2014/main" val="3354835320"/>
                  </a:ext>
                </a:extLst>
              </a:tr>
            </a:tbl>
          </a:graphicData>
        </a:graphic>
      </p:graphicFrame>
      <p:graphicFrame>
        <p:nvGraphicFramePr>
          <p:cNvPr id="5" name="Table 5">
            <a:extLst>
              <a:ext uri="{FF2B5EF4-FFF2-40B4-BE49-F238E27FC236}">
                <a16:creationId xmlns:a16="http://schemas.microsoft.com/office/drawing/2014/main" id="{CCDD960D-0D2F-48E4-93AF-1532428DF049}"/>
              </a:ext>
            </a:extLst>
          </p:cNvPr>
          <p:cNvGraphicFramePr>
            <a:graphicFrameLocks noGrp="1"/>
          </p:cNvGraphicFramePr>
          <p:nvPr>
            <p:extLst>
              <p:ext uri="{D42A27DB-BD31-4B8C-83A1-F6EECF244321}">
                <p14:modId xmlns:p14="http://schemas.microsoft.com/office/powerpoint/2010/main" val="279941821"/>
              </p:ext>
            </p:extLst>
          </p:nvPr>
        </p:nvGraphicFramePr>
        <p:xfrm>
          <a:off x="16805" y="957942"/>
          <a:ext cx="7759115" cy="4472794"/>
        </p:xfrm>
        <a:graphic>
          <a:graphicData uri="http://schemas.openxmlformats.org/drawingml/2006/table">
            <a:tbl>
              <a:tblPr firstRow="1" bandRow="1">
                <a:tableStyleId>{04351514-D9BE-45B5-A1DB-013519CEC90B}</a:tableStyleId>
              </a:tblPr>
              <a:tblGrid>
                <a:gridCol w="7759115">
                  <a:extLst>
                    <a:ext uri="{9D8B030D-6E8A-4147-A177-3AD203B41FA5}">
                      <a16:colId xmlns:a16="http://schemas.microsoft.com/office/drawing/2014/main" val="492151014"/>
                    </a:ext>
                  </a:extLst>
                </a:gridCol>
              </a:tblGrid>
              <a:tr h="4472794">
                <a:tc>
                  <a:txBody>
                    <a:bodyPr/>
                    <a:lstStyle/>
                    <a:p>
                      <a:pPr marL="0" marR="0" lvl="0" indent="0" algn="l">
                        <a:lnSpc>
                          <a:spcPct val="100000"/>
                        </a:lnSpc>
                        <a:spcBef>
                          <a:spcPts val="0"/>
                        </a:spcBef>
                        <a:spcAft>
                          <a:spcPts val="0"/>
                        </a:spcAft>
                        <a:buNone/>
                      </a:pPr>
                      <a:endParaRPr lang="en-GB" sz="1100" b="1" i="0" u="none" strike="noStrike" noProof="0"/>
                    </a:p>
                    <a:p>
                      <a:pPr marL="0" marR="0" lvl="0" indent="0" algn="l">
                        <a:lnSpc>
                          <a:spcPct val="100000"/>
                        </a:lnSpc>
                        <a:spcBef>
                          <a:spcPts val="0"/>
                        </a:spcBef>
                        <a:spcAft>
                          <a:spcPts val="0"/>
                        </a:spcAft>
                        <a:buNone/>
                      </a:pPr>
                      <a:r>
                        <a:rPr lang="en-GB" sz="1100" b="0" i="0" u="none" strike="noStrike" noProof="0">
                          <a:latin typeface="Arial"/>
                        </a:rPr>
                        <a:t>Northumberland borders </a:t>
                      </a:r>
                      <a:r>
                        <a:rPr lang="en-GB" sz="1100" b="1" i="0" u="none" strike="noStrike" noProof="0">
                          <a:latin typeface="Arial"/>
                        </a:rPr>
                        <a:t>Cumbria</a:t>
                      </a:r>
                      <a:r>
                        <a:rPr lang="en-GB" sz="1100" b="0" i="0" u="none" strike="noStrike" noProof="0">
                          <a:latin typeface="Arial"/>
                        </a:rPr>
                        <a:t> to the </a:t>
                      </a:r>
                      <a:r>
                        <a:rPr lang="en-GB" sz="1100" b="1" i="0" u="none" strike="noStrike" noProof="0">
                          <a:latin typeface="Arial"/>
                        </a:rPr>
                        <a:t>West,</a:t>
                      </a:r>
                      <a:r>
                        <a:rPr lang="en-GB" sz="1100" b="0" i="0" u="none" strike="noStrike" noProof="0">
                          <a:latin typeface="Arial"/>
                        </a:rPr>
                        <a:t> </a:t>
                      </a:r>
                      <a:r>
                        <a:rPr lang="en-GB" sz="1100" b="1" i="0" u="none" strike="noStrike" noProof="0">
                          <a:latin typeface="Arial"/>
                        </a:rPr>
                        <a:t>County Durham</a:t>
                      </a:r>
                      <a:r>
                        <a:rPr lang="en-GB" sz="1100" b="0" i="0" u="none" strike="noStrike" noProof="0">
                          <a:latin typeface="Arial"/>
                        </a:rPr>
                        <a:t> to the </a:t>
                      </a:r>
                      <a:r>
                        <a:rPr lang="en-GB" sz="1100" b="1" i="0" u="none" strike="noStrike" noProof="0">
                          <a:latin typeface="Arial"/>
                        </a:rPr>
                        <a:t>South,</a:t>
                      </a:r>
                      <a:r>
                        <a:rPr lang="en-GB" sz="1100" b="0" i="0" u="none" strike="noStrike" noProof="0">
                          <a:latin typeface="Arial"/>
                        </a:rPr>
                        <a:t> </a:t>
                      </a:r>
                      <a:r>
                        <a:rPr lang="en-GB" sz="1100" b="1" i="0" u="none" strike="noStrike" noProof="0">
                          <a:latin typeface="Arial"/>
                        </a:rPr>
                        <a:t>Newcastle upon Tyne</a:t>
                      </a:r>
                      <a:r>
                        <a:rPr lang="en-GB" sz="1100" b="0" i="0" u="none" strike="noStrike" noProof="0">
                          <a:latin typeface="Arial"/>
                        </a:rPr>
                        <a:t> and</a:t>
                      </a:r>
                      <a:r>
                        <a:rPr lang="en-GB" sz="1100" b="1" i="0" u="none" strike="noStrike" noProof="0">
                          <a:latin typeface="Arial"/>
                        </a:rPr>
                        <a:t> North Tyneside </a:t>
                      </a:r>
                      <a:r>
                        <a:rPr lang="en-GB" sz="1100" b="0" i="0" u="none" strike="noStrike" noProof="0">
                          <a:latin typeface="Arial"/>
                        </a:rPr>
                        <a:t>to the </a:t>
                      </a:r>
                      <a:r>
                        <a:rPr lang="en-GB" sz="1100" b="1" i="0" u="none" strike="noStrike" noProof="0">
                          <a:latin typeface="Arial"/>
                        </a:rPr>
                        <a:t>South and South East </a:t>
                      </a:r>
                      <a:r>
                        <a:rPr lang="en-GB" sz="1100" b="0" i="0" u="none" strike="noStrike" noProof="0">
                          <a:latin typeface="Arial"/>
                        </a:rPr>
                        <a:t>and the </a:t>
                      </a:r>
                      <a:r>
                        <a:rPr lang="en-GB" sz="1100" b="1" i="0" u="none" strike="noStrike" noProof="0">
                          <a:latin typeface="Arial"/>
                        </a:rPr>
                        <a:t>Scottish Borders</a:t>
                      </a:r>
                      <a:r>
                        <a:rPr lang="en-GB" sz="1100" b="0" i="0" u="none" strike="noStrike" noProof="0">
                          <a:latin typeface="Arial"/>
                        </a:rPr>
                        <a:t> to the </a:t>
                      </a:r>
                      <a:r>
                        <a:rPr lang="en-GB" sz="1100" b="1" i="0" u="none" strike="noStrike" noProof="0">
                          <a:latin typeface="Arial"/>
                        </a:rPr>
                        <a:t>North. </a:t>
                      </a:r>
                      <a:r>
                        <a:rPr lang="en-US" sz="1100" b="0" i="0" u="none" strike="noStrike" noProof="0">
                          <a:latin typeface="Arial"/>
                        </a:rPr>
                        <a:t> </a:t>
                      </a:r>
                    </a:p>
                    <a:p>
                      <a:pPr marL="0" marR="0" lvl="0" indent="0" algn="l">
                        <a:lnSpc>
                          <a:spcPct val="100000"/>
                        </a:lnSpc>
                        <a:spcBef>
                          <a:spcPts val="0"/>
                        </a:spcBef>
                        <a:spcAft>
                          <a:spcPts val="0"/>
                        </a:spcAft>
                        <a:buNone/>
                      </a:pPr>
                      <a:endParaRPr lang="en-US" sz="1100" b="0" i="0" u="none" strike="noStrike" noProof="0">
                        <a:latin typeface="Arial"/>
                      </a:endParaRPr>
                    </a:p>
                    <a:p>
                      <a:pPr marL="0" marR="0" lvl="0" indent="0" algn="l">
                        <a:lnSpc>
                          <a:spcPct val="100000"/>
                        </a:lnSpc>
                        <a:spcBef>
                          <a:spcPts val="0"/>
                        </a:spcBef>
                        <a:spcAft>
                          <a:spcPts val="0"/>
                        </a:spcAft>
                        <a:buNone/>
                      </a:pPr>
                      <a:r>
                        <a:rPr lang="en-GB" sz="1100" b="0" i="0" u="none" strike="noStrike" noProof="0">
                          <a:latin typeface="Arial"/>
                        </a:rPr>
                        <a:t>The local childcare market is dominated by private, voluntary and non-profit sectors (PVI) which vary in provision size, quality and type.  Provision, other than schools, range from full day care, sessional pre-schools, childminders, out of school clubs and holiday clubs, offering choice and flexibility. They fall into the following registered categories, unless exempt by Ofsted, comprising of:</a:t>
                      </a:r>
                      <a:r>
                        <a:rPr lang="en-US" sz="1100" b="0" i="0" u="none" strike="noStrike" noProof="0">
                          <a:latin typeface="Arial"/>
                        </a:rPr>
                        <a:t> </a:t>
                      </a:r>
                    </a:p>
                    <a:p>
                      <a:pPr marL="0" marR="0" lvl="0" indent="0" algn="l">
                        <a:lnSpc>
                          <a:spcPct val="100000"/>
                        </a:lnSpc>
                        <a:spcBef>
                          <a:spcPts val="0"/>
                        </a:spcBef>
                        <a:spcAft>
                          <a:spcPts val="0"/>
                        </a:spcAft>
                        <a:buNone/>
                      </a:pPr>
                      <a:endParaRPr lang="en-US" sz="1100" b="0" i="0" u="none" strike="noStrike" noProof="0">
                        <a:latin typeface="Arial"/>
                      </a:endParaRPr>
                    </a:p>
                    <a:p>
                      <a:pPr marL="285750" marR="0" lvl="0" indent="-285750" algn="l">
                        <a:lnSpc>
                          <a:spcPct val="100000"/>
                        </a:lnSpc>
                        <a:spcBef>
                          <a:spcPts val="0"/>
                        </a:spcBef>
                        <a:spcAft>
                          <a:spcPts val="0"/>
                        </a:spcAft>
                        <a:buClr>
                          <a:srgbClr val="000000"/>
                        </a:buClr>
                        <a:buFont typeface="Arial,Sans-Serif"/>
                        <a:buChar char="•"/>
                      </a:pPr>
                      <a:r>
                        <a:rPr lang="en-GB" sz="1100" b="1" i="0" u="none" strike="noStrike" noProof="0">
                          <a:latin typeface="Arial"/>
                        </a:rPr>
                        <a:t>Childminders</a:t>
                      </a:r>
                      <a:r>
                        <a:rPr lang="en-US" sz="1100" b="0" i="0" u="none" strike="noStrike" noProof="0">
                          <a:latin typeface="Arial"/>
                        </a:rPr>
                        <a:t>  </a:t>
                      </a:r>
                    </a:p>
                    <a:p>
                      <a:pPr marL="285750" marR="0" lvl="0" indent="-285750" algn="l">
                        <a:lnSpc>
                          <a:spcPct val="100000"/>
                        </a:lnSpc>
                        <a:spcBef>
                          <a:spcPts val="0"/>
                        </a:spcBef>
                        <a:spcAft>
                          <a:spcPts val="0"/>
                        </a:spcAft>
                        <a:buClr>
                          <a:srgbClr val="000000"/>
                        </a:buClr>
                        <a:buFont typeface="Arial,Sans-Serif"/>
                        <a:buChar char="•"/>
                      </a:pPr>
                      <a:r>
                        <a:rPr lang="en-GB" sz="1100" b="1" i="0" u="none" strike="noStrike" noProof="0">
                          <a:latin typeface="Arial"/>
                        </a:rPr>
                        <a:t>Childcare on domestic premises</a:t>
                      </a:r>
                      <a:r>
                        <a:rPr lang="en-US" sz="1100" b="0" i="0" u="none" strike="noStrike" noProof="0">
                          <a:latin typeface="Arial"/>
                        </a:rPr>
                        <a:t> </a:t>
                      </a:r>
                    </a:p>
                    <a:p>
                      <a:pPr marL="285750" marR="0" lvl="0" indent="-285750" algn="l">
                        <a:lnSpc>
                          <a:spcPct val="100000"/>
                        </a:lnSpc>
                        <a:spcBef>
                          <a:spcPts val="0"/>
                        </a:spcBef>
                        <a:spcAft>
                          <a:spcPts val="0"/>
                        </a:spcAft>
                        <a:buClr>
                          <a:srgbClr val="000000"/>
                        </a:buClr>
                        <a:buFont typeface="Arial,Sans-Serif"/>
                        <a:buChar char="•"/>
                      </a:pPr>
                      <a:r>
                        <a:rPr lang="en-GB" sz="1100" b="1" i="0" u="none" strike="noStrike" noProof="0">
                          <a:latin typeface="Arial"/>
                        </a:rPr>
                        <a:t>Childcare on non domestic premises</a:t>
                      </a:r>
                      <a:r>
                        <a:rPr lang="en-US" sz="1100" b="0" i="0" u="none" strike="noStrike" noProof="0">
                          <a:latin typeface="Arial"/>
                        </a:rPr>
                        <a:t> </a:t>
                      </a:r>
                      <a:endParaRPr lang="en-GB"/>
                    </a:p>
                    <a:p>
                      <a:pPr marL="0" marR="0" lvl="0" indent="0" algn="l">
                        <a:lnSpc>
                          <a:spcPct val="100000"/>
                        </a:lnSpc>
                        <a:spcBef>
                          <a:spcPts val="0"/>
                        </a:spcBef>
                        <a:spcAft>
                          <a:spcPts val="0"/>
                        </a:spcAft>
                        <a:buNone/>
                      </a:pPr>
                      <a:endParaRPr lang="en-GB" sz="1100" b="1" i="0" u="none" strike="noStrike" noProof="0"/>
                    </a:p>
                    <a:p>
                      <a:pPr marL="0" marR="0" lvl="0" indent="0" algn="l">
                        <a:lnSpc>
                          <a:spcPct val="100000"/>
                        </a:lnSpc>
                        <a:spcBef>
                          <a:spcPts val="0"/>
                        </a:spcBef>
                        <a:spcAft>
                          <a:spcPts val="0"/>
                        </a:spcAft>
                        <a:buNone/>
                      </a:pPr>
                      <a:r>
                        <a:rPr lang="en-GB" sz="1100" b="1" i="0" u="none" strike="noStrike" noProof="0"/>
                        <a:t>The Central and South East </a:t>
                      </a:r>
                      <a:r>
                        <a:rPr lang="en-GB" sz="1100" b="0" i="0" u="none" strike="noStrike" noProof="0"/>
                        <a:t>locality covers </a:t>
                      </a:r>
                      <a:r>
                        <a:rPr lang="en-GB" sz="1100" b="1" i="0" u="none" strike="noStrike" noProof="0"/>
                        <a:t>Morpeth, Bedlington, Cramlington, Blyth and Seaton Valley </a:t>
                      </a:r>
                      <a:r>
                        <a:rPr lang="en-GB" sz="1100" b="0" i="0" u="none" strike="noStrike" noProof="0"/>
                        <a:t>school partnerships</a:t>
                      </a:r>
                      <a:r>
                        <a:rPr lang="en-GB" sz="1100" b="1" i="0" u="none" strike="noStrike" noProof="0"/>
                        <a:t>.  Seaton Valley </a:t>
                      </a:r>
                      <a:r>
                        <a:rPr lang="en-GB" sz="1100" b="0" i="0" u="none" strike="noStrike" noProof="0"/>
                        <a:t>is the smallest in terms of settings but does cover a wide geographic area including </a:t>
                      </a:r>
                      <a:r>
                        <a:rPr lang="en-GB" sz="1100" b="1" i="0" u="none" strike="noStrike" noProof="0"/>
                        <a:t>Seghill</a:t>
                      </a:r>
                      <a:r>
                        <a:rPr lang="en-GB" sz="1100" b="0" i="0" u="none" strike="noStrike" noProof="0"/>
                        <a:t>.  </a:t>
                      </a:r>
                      <a:r>
                        <a:rPr lang="en-GB" sz="1100" b="1" i="0" u="none" strike="noStrike" noProof="0"/>
                        <a:t>Blyth</a:t>
                      </a:r>
                      <a:r>
                        <a:rPr lang="en-GB" sz="1100" b="0" i="0" u="none" strike="noStrike" noProof="0"/>
                        <a:t> partnership has one of the highest rates of deprivation along with </a:t>
                      </a:r>
                      <a:r>
                        <a:rPr lang="en-GB" sz="1100" b="1" i="0" u="none" strike="noStrike" noProof="0"/>
                        <a:t>Bedlington Station,  </a:t>
                      </a:r>
                      <a:r>
                        <a:rPr lang="en-GB" sz="1100" b="1" i="0" u="none" strike="noStrike" noProof="0" err="1"/>
                        <a:t>Sleekburn</a:t>
                      </a:r>
                      <a:r>
                        <a:rPr lang="en-GB" sz="1100" b="1" i="0" u="none" strike="noStrike" noProof="0"/>
                        <a:t> and Newbiggin</a:t>
                      </a:r>
                      <a:r>
                        <a:rPr lang="en-GB" sz="1100" b="0" i="0" u="none" strike="noStrike" noProof="0"/>
                        <a:t>.  It is broadly the most urban part of Northumberland but parts of the </a:t>
                      </a:r>
                      <a:r>
                        <a:rPr lang="en-GB" sz="1100" b="1" i="0" u="none" strike="noStrike" noProof="0"/>
                        <a:t>Morpeth</a:t>
                      </a:r>
                      <a:r>
                        <a:rPr lang="en-GB" sz="1100" b="0" i="0" u="none" strike="noStrike" noProof="0"/>
                        <a:t> partnership are rural and more isolated such as </a:t>
                      </a:r>
                      <a:r>
                        <a:rPr lang="en-GB" sz="1100" b="1" i="0" u="none" strike="noStrike" noProof="0"/>
                        <a:t>Harbottle.</a:t>
                      </a:r>
                      <a:endParaRPr lang="en-GB" sz="1100" b="0" i="0" u="none" strike="noStrike" noProof="0"/>
                    </a:p>
                    <a:p>
                      <a:pPr marL="285750" marR="0" lvl="0" indent="-285750" algn="l">
                        <a:lnSpc>
                          <a:spcPct val="100000"/>
                        </a:lnSpc>
                        <a:spcBef>
                          <a:spcPts val="0"/>
                        </a:spcBef>
                        <a:spcAft>
                          <a:spcPts val="0"/>
                        </a:spcAft>
                        <a:buClr>
                          <a:srgbClr val="000000"/>
                        </a:buClr>
                        <a:buFont typeface="Arial,Sans-Serif"/>
                        <a:buChar char="•"/>
                      </a:pPr>
                      <a:endParaRPr lang="en-GB" sz="1100" b="0" i="0" u="none" strike="noStrike" noProof="0"/>
                    </a:p>
                    <a:p>
                      <a:pPr marL="0" marR="0" lvl="0" indent="0" algn="l">
                        <a:lnSpc>
                          <a:spcPct val="100000"/>
                        </a:lnSpc>
                        <a:spcBef>
                          <a:spcPts val="0"/>
                        </a:spcBef>
                        <a:spcAft>
                          <a:spcPts val="0"/>
                        </a:spcAft>
                        <a:buNone/>
                      </a:pPr>
                      <a:r>
                        <a:rPr lang="en-GB" sz="1100" b="0" i="0" u="none" strike="noStrike" noProof="0"/>
                        <a:t>The </a:t>
                      </a:r>
                      <a:r>
                        <a:rPr lang="en-GB" sz="1100" b="1" i="0" u="none" strike="noStrike" noProof="0"/>
                        <a:t>North</a:t>
                      </a:r>
                      <a:r>
                        <a:rPr lang="en-GB" sz="1100" b="0" i="0" u="none" strike="noStrike" noProof="0"/>
                        <a:t> locality runs from </a:t>
                      </a:r>
                      <a:r>
                        <a:rPr lang="en-GB" sz="1100" b="1" i="0" u="none" strike="noStrike" noProof="0"/>
                        <a:t>Ashington</a:t>
                      </a:r>
                      <a:r>
                        <a:rPr lang="en-GB" sz="1100" b="0" i="0" u="none" strike="noStrike" noProof="0"/>
                        <a:t> up to </a:t>
                      </a:r>
                      <a:r>
                        <a:rPr lang="en-GB" sz="1100" b="1" i="0" u="none" strike="noStrike" noProof="0"/>
                        <a:t>Berwick</a:t>
                      </a:r>
                      <a:r>
                        <a:rPr lang="en-GB" sz="1100" b="0" i="0" u="none" strike="noStrike" noProof="0"/>
                        <a:t>.  The school partnerships include </a:t>
                      </a:r>
                      <a:r>
                        <a:rPr lang="en-GB" sz="1100" b="1" i="0" u="none" strike="noStrike" noProof="0"/>
                        <a:t>Ashington, Coquet, Alnwick </a:t>
                      </a:r>
                      <a:r>
                        <a:rPr lang="en-GB" sz="1100" b="0" i="0" u="none" strike="noStrike" noProof="0"/>
                        <a:t>and</a:t>
                      </a:r>
                      <a:r>
                        <a:rPr lang="en-GB" sz="1100" b="1" i="0" u="none" strike="noStrike" noProof="0"/>
                        <a:t> Berwick </a:t>
                      </a:r>
                      <a:r>
                        <a:rPr lang="en-GB" sz="1100" b="0" i="0" u="none" strike="noStrike" noProof="0"/>
                        <a:t>and borders part of the central locality up to the far north Scottish border. The </a:t>
                      </a:r>
                      <a:r>
                        <a:rPr lang="en-GB" sz="1100" b="1" i="0" u="none" strike="noStrike" noProof="0"/>
                        <a:t>Hirst</a:t>
                      </a:r>
                      <a:r>
                        <a:rPr lang="en-GB" sz="1100" b="0" i="0" u="none" strike="noStrike" noProof="0"/>
                        <a:t> area of </a:t>
                      </a:r>
                      <a:r>
                        <a:rPr lang="en-GB" sz="1100" b="1" i="0" u="none" strike="noStrike" noProof="0"/>
                        <a:t>Ashington</a:t>
                      </a:r>
                      <a:r>
                        <a:rPr lang="en-GB" sz="1100" b="0" i="0" u="none" strike="noStrike" noProof="0"/>
                        <a:t> also falls under one of the highest areas of deprivation.</a:t>
                      </a:r>
                      <a:endParaRPr lang="en-US" sz="1100" b="0" i="0" u="none" strike="noStrike" noProof="0"/>
                    </a:p>
                    <a:p>
                      <a:pPr marL="285750" marR="0" lvl="0" indent="-285750" algn="l">
                        <a:lnSpc>
                          <a:spcPct val="100000"/>
                        </a:lnSpc>
                        <a:spcBef>
                          <a:spcPts val="0"/>
                        </a:spcBef>
                        <a:spcAft>
                          <a:spcPts val="0"/>
                        </a:spcAft>
                        <a:buClr>
                          <a:srgbClr val="000000"/>
                        </a:buClr>
                        <a:buFont typeface="Arial,Sans-Serif"/>
                        <a:buChar char="•"/>
                      </a:pPr>
                      <a:endParaRPr lang="en-GB" sz="1100" b="0" i="0" u="none" strike="noStrike" noProof="0"/>
                    </a:p>
                    <a:p>
                      <a:pPr marL="0" marR="0" lvl="0" indent="0" algn="l">
                        <a:lnSpc>
                          <a:spcPct val="100000"/>
                        </a:lnSpc>
                        <a:spcBef>
                          <a:spcPts val="0"/>
                        </a:spcBef>
                        <a:spcAft>
                          <a:spcPts val="0"/>
                        </a:spcAft>
                        <a:buNone/>
                      </a:pPr>
                      <a:r>
                        <a:rPr lang="en-GB" sz="1100" b="0" i="0" u="none" strike="noStrike" noProof="0"/>
                        <a:t>The </a:t>
                      </a:r>
                      <a:r>
                        <a:rPr lang="en-GB" sz="1100" b="1" i="0" u="none" strike="noStrike" noProof="0"/>
                        <a:t>West</a:t>
                      </a:r>
                      <a:r>
                        <a:rPr lang="en-GB" sz="1100" b="0" i="0" u="none" strike="noStrike" noProof="0"/>
                        <a:t> locality borders on Cumbria and Newcastle and has a wide geographic spread across </a:t>
                      </a:r>
                      <a:r>
                        <a:rPr lang="en-GB" sz="1100" b="1" i="0" u="none" strike="noStrike" noProof="0"/>
                        <a:t>Prudhoe</a:t>
                      </a:r>
                      <a:r>
                        <a:rPr lang="en-GB" sz="1100" b="0" i="0" u="none" strike="noStrike" noProof="0"/>
                        <a:t> and </a:t>
                      </a:r>
                      <a:r>
                        <a:rPr lang="en-GB" sz="1100" b="1" i="0" u="none" strike="noStrike" noProof="0"/>
                        <a:t>Hexham</a:t>
                      </a:r>
                      <a:r>
                        <a:rPr lang="en-GB" sz="1100" b="0" i="0" u="none" strike="noStrike" noProof="0"/>
                        <a:t>, with significant areas of rurality, particularly in the </a:t>
                      </a:r>
                      <a:r>
                        <a:rPr lang="en-GB" sz="1100" b="1" i="0" u="none" strike="noStrike" noProof="0"/>
                        <a:t>Haydon Bridge </a:t>
                      </a:r>
                      <a:r>
                        <a:rPr lang="en-GB" sz="1100" b="0" i="0" u="none" strike="noStrike" noProof="0"/>
                        <a:t>school partnership.  </a:t>
                      </a:r>
                    </a:p>
                  </a:txBody>
                  <a:tcPr>
                    <a:solidFill>
                      <a:schemeClr val="bg1"/>
                    </a:solidFill>
                  </a:tcPr>
                </a:tc>
                <a:extLst>
                  <a:ext uri="{0D108BD9-81ED-4DB2-BD59-A6C34878D82A}">
                    <a16:rowId xmlns:a16="http://schemas.microsoft.com/office/drawing/2014/main" val="286200434"/>
                  </a:ext>
                </a:extLst>
              </a:tr>
            </a:tbl>
          </a:graphicData>
        </a:graphic>
      </p:graphicFrame>
      <p:pic>
        <p:nvPicPr>
          <p:cNvPr id="7" name="Google Shape;77;p15">
            <a:extLst>
              <a:ext uri="{FF2B5EF4-FFF2-40B4-BE49-F238E27FC236}">
                <a16:creationId xmlns:a16="http://schemas.microsoft.com/office/drawing/2014/main" id="{55B69081-0330-F80A-560E-EB0AA6D6E5C0}"/>
              </a:ext>
            </a:extLst>
          </p:cNvPr>
          <p:cNvPicPr preferRelativeResize="0"/>
          <p:nvPr/>
        </p:nvPicPr>
        <p:blipFill rotWithShape="1">
          <a:blip r:embed="rId4">
            <a:clrChange>
              <a:clrFrom>
                <a:srgbClr val="FFFFFF"/>
              </a:clrFrom>
              <a:clrTo>
                <a:srgbClr val="FFFFFF">
                  <a:alpha val="0"/>
                </a:srgbClr>
              </a:clrTo>
            </a:clrChange>
            <a:alphaModFix amt="93000"/>
          </a:blip>
          <a:srcRect/>
          <a:stretch/>
        </p:blipFill>
        <p:spPr>
          <a:xfrm>
            <a:off x="6565395" y="9235602"/>
            <a:ext cx="1085100" cy="676500"/>
          </a:xfrm>
          <a:prstGeom prst="rect">
            <a:avLst/>
          </a:prstGeom>
          <a:noFill/>
          <a:ln>
            <a:noFill/>
          </a:ln>
        </p:spPr>
      </p:pic>
    </p:spTree>
    <p:extLst>
      <p:ext uri="{BB962C8B-B14F-4D97-AF65-F5344CB8AC3E}">
        <p14:creationId xmlns:p14="http://schemas.microsoft.com/office/powerpoint/2010/main" val="2188294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75575" cy="957263"/>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cs typeface="Amatic SC"/>
                <a:sym typeface="Amatic SC"/>
              </a:rPr>
              <a:t>Locality Snapshot</a:t>
            </a:r>
            <a:endParaRPr lang="en-US">
              <a:cs typeface="Calibri Light" panose="020F0302020204030204"/>
            </a:endParaRPr>
          </a:p>
        </p:txBody>
      </p:sp>
      <p:sp>
        <p:nvSpPr>
          <p:cNvPr id="4" name="Rectangle 3">
            <a:extLst>
              <a:ext uri="{FF2B5EF4-FFF2-40B4-BE49-F238E27FC236}">
                <a16:creationId xmlns:a16="http://schemas.microsoft.com/office/drawing/2014/main" id="{732AC16C-B963-4EB6-89B5-5C493F62E19D}"/>
              </a:ext>
            </a:extLst>
          </p:cNvPr>
          <p:cNvSpPr/>
          <p:nvPr/>
        </p:nvSpPr>
        <p:spPr>
          <a:xfrm>
            <a:off x="-1676" y="9110433"/>
            <a:ext cx="7771868" cy="953139"/>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3">
            <a:alphaModFix/>
          </a:blip>
          <a:stretch>
            <a:fillRect/>
          </a:stretch>
        </p:blipFill>
        <p:spPr>
          <a:xfrm>
            <a:off x="136834" y="9299350"/>
            <a:ext cx="3611063" cy="617386"/>
          </a:xfrm>
          <a:prstGeom prst="rect">
            <a:avLst/>
          </a:prstGeom>
          <a:noFill/>
          <a:ln>
            <a:noFill/>
          </a:ln>
        </p:spPr>
      </p:pic>
      <p:sp>
        <p:nvSpPr>
          <p:cNvPr id="15" name="Google Shape;285;p33">
            <a:extLst>
              <a:ext uri="{FF2B5EF4-FFF2-40B4-BE49-F238E27FC236}">
                <a16:creationId xmlns:a16="http://schemas.microsoft.com/office/drawing/2014/main" id="{7335A6E8-C334-4E38-81BC-2D8EBECC93AB}"/>
              </a:ext>
            </a:extLst>
          </p:cNvPr>
          <p:cNvSpPr txBox="1"/>
          <p:nvPr/>
        </p:nvSpPr>
        <p:spPr>
          <a:xfrm>
            <a:off x="591" y="976778"/>
            <a:ext cx="7768402" cy="307965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100" b="1">
                <a:solidFill>
                  <a:schemeClr val="tx1"/>
                </a:solidFill>
              </a:rPr>
              <a:t>Ofsted Inspection Judgements</a:t>
            </a:r>
            <a:endParaRPr lang="en-GB" sz="1100">
              <a:solidFill>
                <a:schemeClr val="tx1"/>
              </a:solidFill>
            </a:endParaRPr>
          </a:p>
          <a:p>
            <a:r>
              <a:rPr lang="en-GB" sz="1100">
                <a:solidFill>
                  <a:schemeClr val="tx1"/>
                </a:solidFill>
              </a:rPr>
              <a:t>The first table below, provides an overview of settings judged Good or Above by Osted, the regulatory and inspection body.  As you can see, the % is reflected by the number of providers in each locality area.  It is worth noting that some settings may be due an inspection, which means the data could be subject to change.  Those due or not yet inspected form part of the Early Years Team priority support visits.</a:t>
            </a:r>
          </a:p>
          <a:p>
            <a:endParaRPr lang="en-GB" sz="1100">
              <a:solidFill>
                <a:schemeClr val="tx1"/>
              </a:solidFill>
            </a:endParaRPr>
          </a:p>
          <a:p>
            <a:r>
              <a:rPr lang="en-GB" sz="1100" b="1">
                <a:solidFill>
                  <a:schemeClr val="tx1"/>
                </a:solidFill>
              </a:rPr>
              <a:t>Service Level Agreement (SLA)</a:t>
            </a:r>
            <a:endParaRPr lang="en-GB" sz="1100">
              <a:solidFill>
                <a:schemeClr val="tx1"/>
              </a:solidFill>
            </a:endParaRPr>
          </a:p>
          <a:p>
            <a:r>
              <a:rPr lang="en-GB" sz="1100">
                <a:solidFill>
                  <a:schemeClr val="tx1"/>
                </a:solidFill>
              </a:rPr>
              <a:t>Providers across Northumberland have access to a comprehensive Training and Continuous Professional Development Programme, including additional support services accessed through a yearly Early Years SLA.  The middle table below, provides a snapshot of the number and type of settings subscribed to the Early Years PVI and School SLA to date (November 2022).</a:t>
            </a:r>
          </a:p>
          <a:p>
            <a:endParaRPr lang="en-GB" sz="1100" b="1"/>
          </a:p>
          <a:p>
            <a:r>
              <a:rPr lang="en-GB" sz="1100" b="1"/>
              <a:t>Good Level of Development (GLD)</a:t>
            </a:r>
            <a:endParaRPr lang="en-GB" sz="1100"/>
          </a:p>
          <a:p>
            <a:r>
              <a:rPr lang="en-GB" sz="1100"/>
              <a:t>The bottom table below, highlights how Northumberland compares against the national average.  Children are defined as having reached a GLD at the end of the Early Years Foundation Stage (EYFS) if they have achieved the expected level for the ELGs in the prime areas of learning and the specific areas of mathematics and literacy.  Further details of the EYFS, the EYFS Profile and GLD can be found by clicking </a:t>
            </a:r>
            <a:r>
              <a:rPr lang="en-GB" sz="1100" u="sng">
                <a:hlinkClick r:id="rId4"/>
              </a:rPr>
              <a:t>here.</a:t>
            </a:r>
            <a:endParaRPr lang="en-GB" sz="1100" u="sng"/>
          </a:p>
          <a:p>
            <a:endParaRPr lang="en-GB" sz="1200" u="sng"/>
          </a:p>
          <a:p>
            <a:endParaRPr lang="en-GB" sz="1200"/>
          </a:p>
          <a:p>
            <a:endParaRPr lang="en-GB" sz="1200"/>
          </a:p>
        </p:txBody>
      </p:sp>
      <p:graphicFrame>
        <p:nvGraphicFramePr>
          <p:cNvPr id="12" name="Table 11">
            <a:extLst>
              <a:ext uri="{FF2B5EF4-FFF2-40B4-BE49-F238E27FC236}">
                <a16:creationId xmlns:a16="http://schemas.microsoft.com/office/drawing/2014/main" id="{BA044B3E-3E3D-0F08-E18B-BBAD41181F53}"/>
              </a:ext>
            </a:extLst>
          </p:cNvPr>
          <p:cNvGraphicFramePr>
            <a:graphicFrameLocks noGrp="1"/>
          </p:cNvGraphicFramePr>
          <p:nvPr>
            <p:extLst>
              <p:ext uri="{D42A27DB-BD31-4B8C-83A1-F6EECF244321}">
                <p14:modId xmlns:p14="http://schemas.microsoft.com/office/powerpoint/2010/main" val="3633400060"/>
              </p:ext>
            </p:extLst>
          </p:nvPr>
        </p:nvGraphicFramePr>
        <p:xfrm>
          <a:off x="-2" y="4077308"/>
          <a:ext cx="7756907" cy="3869126"/>
        </p:xfrm>
        <a:graphic>
          <a:graphicData uri="http://schemas.openxmlformats.org/drawingml/2006/table">
            <a:tbl>
              <a:tblPr firstRow="1" bandRow="1">
                <a:tableStyleId>{04351514-D9BE-45B5-A1DB-013519CEC90B}</a:tableStyleId>
              </a:tblPr>
              <a:tblGrid>
                <a:gridCol w="3713867">
                  <a:extLst>
                    <a:ext uri="{9D8B030D-6E8A-4147-A177-3AD203B41FA5}">
                      <a16:colId xmlns:a16="http://schemas.microsoft.com/office/drawing/2014/main" val="2764975054"/>
                    </a:ext>
                  </a:extLst>
                </a:gridCol>
                <a:gridCol w="797939">
                  <a:extLst>
                    <a:ext uri="{9D8B030D-6E8A-4147-A177-3AD203B41FA5}">
                      <a16:colId xmlns:a16="http://schemas.microsoft.com/office/drawing/2014/main" val="4162376534"/>
                    </a:ext>
                  </a:extLst>
                </a:gridCol>
                <a:gridCol w="634091">
                  <a:extLst>
                    <a:ext uri="{9D8B030D-6E8A-4147-A177-3AD203B41FA5}">
                      <a16:colId xmlns:a16="http://schemas.microsoft.com/office/drawing/2014/main" val="2734032083"/>
                    </a:ext>
                  </a:extLst>
                </a:gridCol>
                <a:gridCol w="679208">
                  <a:extLst>
                    <a:ext uri="{9D8B030D-6E8A-4147-A177-3AD203B41FA5}">
                      <a16:colId xmlns:a16="http://schemas.microsoft.com/office/drawing/2014/main" val="1543875969"/>
                    </a:ext>
                  </a:extLst>
                </a:gridCol>
                <a:gridCol w="908001">
                  <a:extLst>
                    <a:ext uri="{9D8B030D-6E8A-4147-A177-3AD203B41FA5}">
                      <a16:colId xmlns:a16="http://schemas.microsoft.com/office/drawing/2014/main" val="3122900963"/>
                    </a:ext>
                  </a:extLst>
                </a:gridCol>
                <a:gridCol w="1023801">
                  <a:extLst>
                    <a:ext uri="{9D8B030D-6E8A-4147-A177-3AD203B41FA5}">
                      <a16:colId xmlns:a16="http://schemas.microsoft.com/office/drawing/2014/main" val="1533495173"/>
                    </a:ext>
                  </a:extLst>
                </a:gridCol>
              </a:tblGrid>
              <a:tr h="514829">
                <a:tc>
                  <a:txBody>
                    <a:bodyPr/>
                    <a:lstStyle/>
                    <a:p>
                      <a:pPr algn="ctr" fontAlgn="b"/>
                      <a:r>
                        <a:rPr lang="en-GB" sz="1000" b="1" u="none" strike="noStrike" dirty="0">
                          <a:effectLst/>
                        </a:rPr>
                        <a:t>Number of Providers Good or Better (in Ofsted inspection)</a:t>
                      </a:r>
                      <a:endParaRPr lang="en-GB" sz="1000" b="1" i="0" u="none" strike="noStrike" dirty="0">
                        <a:solidFill>
                          <a:srgbClr val="000000"/>
                        </a:solidFill>
                        <a:effectLst/>
                        <a:latin typeface="Arial" panose="020B0604020202020204" pitchFamily="34" charset="0"/>
                      </a:endParaRPr>
                    </a:p>
                  </a:txBody>
                  <a:tcPr marL="9525" marR="9525" marT="9525" anchor="b">
                    <a:solidFill>
                      <a:srgbClr val="0070C0"/>
                    </a:solidFill>
                  </a:tcPr>
                </a:tc>
                <a:tc>
                  <a:txBody>
                    <a:bodyPr/>
                    <a:lstStyle/>
                    <a:p>
                      <a:pPr algn="ctr" fontAlgn="b"/>
                      <a:r>
                        <a:rPr lang="en-GB" sz="1000" b="1" u="none" strike="noStrike" dirty="0">
                          <a:effectLst/>
                        </a:rPr>
                        <a:t>South East</a:t>
                      </a:r>
                      <a:endParaRPr lang="en-GB" sz="1000" b="1" i="0" u="none" strike="noStrike" dirty="0">
                        <a:solidFill>
                          <a:srgbClr val="000000"/>
                        </a:solidFill>
                        <a:effectLst/>
                        <a:latin typeface="Arial"/>
                      </a:endParaRPr>
                    </a:p>
                  </a:txBody>
                  <a:tcPr marL="9525" marR="9525" marT="9525" anchor="b">
                    <a:solidFill>
                      <a:srgbClr val="0070C0"/>
                    </a:solidFill>
                  </a:tcPr>
                </a:tc>
                <a:tc>
                  <a:txBody>
                    <a:bodyPr/>
                    <a:lstStyle/>
                    <a:p>
                      <a:pPr algn="ctr" fontAlgn="b"/>
                      <a:r>
                        <a:rPr lang="en-GB" sz="1000" b="1" u="none" strike="noStrike" dirty="0">
                          <a:effectLst/>
                        </a:rPr>
                        <a:t>  North</a:t>
                      </a:r>
                      <a:endParaRPr lang="en-GB" sz="1000" b="1" i="0" u="none" strike="noStrike" dirty="0">
                        <a:solidFill>
                          <a:srgbClr val="000000"/>
                        </a:solidFill>
                        <a:effectLst/>
                        <a:latin typeface="Arial"/>
                      </a:endParaRPr>
                    </a:p>
                  </a:txBody>
                  <a:tcPr marL="9525" marR="9525" marT="9525" anchor="b">
                    <a:solidFill>
                      <a:srgbClr val="0070C0"/>
                    </a:solidFill>
                  </a:tcPr>
                </a:tc>
                <a:tc>
                  <a:txBody>
                    <a:bodyPr/>
                    <a:lstStyle/>
                    <a:p>
                      <a:pPr algn="ctr" fontAlgn="b"/>
                      <a:r>
                        <a:rPr lang="en-GB" sz="1000" b="1" u="none" strike="noStrike" dirty="0">
                          <a:effectLst/>
                        </a:rPr>
                        <a:t>   West</a:t>
                      </a:r>
                      <a:endParaRPr lang="en-GB" sz="1000" b="1" i="0" u="none" strike="noStrike" dirty="0">
                        <a:solidFill>
                          <a:srgbClr val="000000"/>
                        </a:solidFill>
                        <a:effectLst/>
                        <a:latin typeface="Arial"/>
                      </a:endParaRPr>
                    </a:p>
                  </a:txBody>
                  <a:tcPr marL="9525" marR="9525" marT="9525" anchor="b">
                    <a:solidFill>
                      <a:srgbClr val="0070C0"/>
                    </a:solidFill>
                  </a:tcPr>
                </a:tc>
                <a:tc>
                  <a:txBody>
                    <a:bodyPr/>
                    <a:lstStyle/>
                    <a:p>
                      <a:pPr algn="ctr" fontAlgn="b"/>
                      <a:r>
                        <a:rPr lang="en-GB" sz="1000" b="1" u="none" strike="noStrike" dirty="0">
                          <a:effectLst/>
                        </a:rPr>
                        <a:t>%</a:t>
                      </a:r>
                    </a:p>
                    <a:p>
                      <a:pPr lvl="0" algn="ctr">
                        <a:buNone/>
                      </a:pPr>
                      <a:r>
                        <a:rPr lang="en-GB" sz="1000" b="1" u="none" strike="noStrike" dirty="0">
                          <a:effectLst/>
                        </a:rPr>
                        <a:t>Total/Average</a:t>
                      </a:r>
                    </a:p>
                  </a:txBody>
                  <a:tcPr marL="9525" marR="9525" marT="9525" anchor="b">
                    <a:solidFill>
                      <a:srgbClr val="0070C0"/>
                    </a:solidFill>
                  </a:tcPr>
                </a:tc>
                <a:tc>
                  <a:txBody>
                    <a:bodyPr/>
                    <a:lstStyle/>
                    <a:p>
                      <a:pPr algn="ctr" fontAlgn="b"/>
                      <a:r>
                        <a:rPr lang="en-GB" sz="1000" b="1" u="none" strike="noStrike" dirty="0">
                          <a:effectLst/>
                        </a:rPr>
                        <a:t>  % </a:t>
                      </a:r>
                      <a:endParaRPr lang="en-US"/>
                    </a:p>
                    <a:p>
                      <a:pPr lvl="0" algn="ctr">
                        <a:buNone/>
                      </a:pPr>
                      <a:r>
                        <a:rPr lang="en-GB" sz="1000" b="1" u="none" strike="noStrike" dirty="0">
                          <a:effectLst/>
                        </a:rPr>
                        <a:t>of Total Providers</a:t>
                      </a:r>
                    </a:p>
                  </a:txBody>
                  <a:tcPr marL="9525" marR="9525" marT="9525" anchor="b">
                    <a:solidFill>
                      <a:srgbClr val="0070C0"/>
                    </a:solidFill>
                  </a:tcPr>
                </a:tc>
                <a:extLst>
                  <a:ext uri="{0D108BD9-81ED-4DB2-BD59-A6C34878D82A}">
                    <a16:rowId xmlns:a16="http://schemas.microsoft.com/office/drawing/2014/main" val="797913070"/>
                  </a:ext>
                </a:extLst>
              </a:tr>
              <a:tr h="236821">
                <a:tc>
                  <a:txBody>
                    <a:bodyPr/>
                    <a:lstStyle/>
                    <a:p>
                      <a:pPr fontAlgn="b"/>
                      <a:r>
                        <a:rPr lang="en-GB" sz="1000" u="none" strike="noStrike" dirty="0">
                          <a:effectLst/>
                        </a:rPr>
                        <a:t> Number of Childminders</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42</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23</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19</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106</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rowSpan="2">
                  <a:txBody>
                    <a:bodyPr/>
                    <a:lstStyle/>
                    <a:p>
                      <a:pPr algn="ctr" fontAlgn="b"/>
                      <a:r>
                        <a:rPr lang="en-GB" sz="1000" u="none" strike="noStrike" dirty="0">
                          <a:effectLst/>
                        </a:rPr>
                        <a:t>82</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extLst>
                  <a:ext uri="{0D108BD9-81ED-4DB2-BD59-A6C34878D82A}">
                    <a16:rowId xmlns:a16="http://schemas.microsoft.com/office/drawing/2014/main" val="1103076472"/>
                  </a:ext>
                </a:extLst>
              </a:tr>
              <a:tr h="236821">
                <a:tc>
                  <a:txBody>
                    <a:bodyPr/>
                    <a:lstStyle/>
                    <a:p>
                      <a:pPr fontAlgn="b"/>
                      <a:r>
                        <a:rPr lang="en-GB" sz="1000" u="none" strike="noStrike" dirty="0">
                          <a:effectLst/>
                        </a:rPr>
                        <a:t> % of Childminders</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78</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79</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83</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83</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vMerge="1">
                  <a:txBody>
                    <a:bodyPr/>
                    <a:lstStyle/>
                    <a:p>
                      <a:endParaRPr lang="en-GB"/>
                    </a:p>
                  </a:txBody>
                  <a:tcPr/>
                </a:tc>
                <a:extLst>
                  <a:ext uri="{0D108BD9-81ED-4DB2-BD59-A6C34878D82A}">
                    <a16:rowId xmlns:a16="http://schemas.microsoft.com/office/drawing/2014/main" val="1934946607"/>
                  </a:ext>
                </a:extLst>
              </a:tr>
              <a:tr h="236821">
                <a:tc>
                  <a:txBody>
                    <a:bodyPr/>
                    <a:lstStyle/>
                    <a:p>
                      <a:pPr fontAlgn="b"/>
                      <a:r>
                        <a:rPr lang="en-GB" sz="1000" u="none" strike="noStrike" dirty="0">
                          <a:effectLst/>
                        </a:rPr>
                        <a:t> Number of PVI Nursery Settings</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15</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20</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27</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75</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rowSpan="2">
                  <a:txBody>
                    <a:bodyPr/>
                    <a:lstStyle/>
                    <a:p>
                      <a:pPr algn="ctr" fontAlgn="b"/>
                      <a:r>
                        <a:rPr lang="en-GB" sz="1000" u="none" strike="noStrike" dirty="0">
                          <a:effectLst/>
                        </a:rPr>
                        <a:t>83</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extLst>
                  <a:ext uri="{0D108BD9-81ED-4DB2-BD59-A6C34878D82A}">
                    <a16:rowId xmlns:a16="http://schemas.microsoft.com/office/drawing/2014/main" val="364018125"/>
                  </a:ext>
                </a:extLst>
              </a:tr>
              <a:tr h="236821">
                <a:tc>
                  <a:txBody>
                    <a:bodyPr/>
                    <a:lstStyle/>
                    <a:p>
                      <a:pPr fontAlgn="b"/>
                      <a:r>
                        <a:rPr lang="en-GB" sz="1000" u="none" strike="noStrike" dirty="0">
                          <a:effectLst/>
                        </a:rPr>
                        <a:t> % of PVI Nursery Settings</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68</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91</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87</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83</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vMerge="1">
                  <a:txBody>
                    <a:bodyPr/>
                    <a:lstStyle/>
                    <a:p>
                      <a:endParaRPr lang="en-GB"/>
                    </a:p>
                  </a:txBody>
                  <a:tcPr/>
                </a:tc>
                <a:extLst>
                  <a:ext uri="{0D108BD9-81ED-4DB2-BD59-A6C34878D82A}">
                    <a16:rowId xmlns:a16="http://schemas.microsoft.com/office/drawing/2014/main" val="378190553"/>
                  </a:ext>
                </a:extLst>
              </a:tr>
              <a:tr h="236821">
                <a:tc>
                  <a:txBody>
                    <a:bodyPr/>
                    <a:lstStyle/>
                    <a:p>
                      <a:pPr fontAlgn="b"/>
                      <a:r>
                        <a:rPr lang="en-GB" sz="1000" u="none" strike="noStrike" dirty="0">
                          <a:effectLst/>
                        </a:rPr>
                        <a:t> Number of Schools</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18</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31</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40</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108</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rowSpan="2">
                  <a:txBody>
                    <a:bodyPr/>
                    <a:lstStyle/>
                    <a:p>
                      <a:pPr algn="ctr" fontAlgn="b"/>
                      <a:r>
                        <a:rPr lang="en-GB" sz="1000" u="none" strike="noStrike" dirty="0">
                          <a:effectLst/>
                        </a:rPr>
                        <a:t>79</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extLst>
                  <a:ext uri="{0D108BD9-81ED-4DB2-BD59-A6C34878D82A}">
                    <a16:rowId xmlns:a16="http://schemas.microsoft.com/office/drawing/2014/main" val="2368974931"/>
                  </a:ext>
                </a:extLst>
              </a:tr>
              <a:tr h="236821">
                <a:tc>
                  <a:txBody>
                    <a:bodyPr/>
                    <a:lstStyle/>
                    <a:p>
                      <a:pPr fontAlgn="b"/>
                      <a:r>
                        <a:rPr lang="en-GB" sz="1000" u="none" strike="noStrike" dirty="0">
                          <a:effectLst/>
                        </a:rPr>
                        <a:t> % of Schools</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82</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66</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95</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79</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vMerge="1">
                  <a:txBody>
                    <a:bodyPr/>
                    <a:lstStyle/>
                    <a:p>
                      <a:endParaRPr lang="en-GB"/>
                    </a:p>
                  </a:txBody>
                  <a:tcPr/>
                </a:tc>
                <a:extLst>
                  <a:ext uri="{0D108BD9-81ED-4DB2-BD59-A6C34878D82A}">
                    <a16:rowId xmlns:a16="http://schemas.microsoft.com/office/drawing/2014/main" val="1523904466"/>
                  </a:ext>
                </a:extLst>
              </a:tr>
              <a:tr h="236821">
                <a:tc>
                  <a:txBody>
                    <a:bodyPr/>
                    <a:lstStyle/>
                    <a:p>
                      <a:pPr fontAlgn="b"/>
                      <a:r>
                        <a:rPr lang="en-GB" sz="1000" u="none" strike="noStrike" dirty="0">
                          <a:effectLst/>
                        </a:rPr>
                        <a:t> Number of OOSC</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5</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1</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1</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11</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rowSpan="2">
                  <a:txBody>
                    <a:bodyPr/>
                    <a:lstStyle/>
                    <a:p>
                      <a:pPr algn="ctr" fontAlgn="b"/>
                      <a:r>
                        <a:rPr lang="en-GB" sz="1000" u="none" strike="noStrike" dirty="0">
                          <a:effectLst/>
                        </a:rPr>
                        <a:t>48</a:t>
                      </a:r>
                      <a:endParaRPr lang="en-GB" sz="1000" b="0"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extLst>
                  <a:ext uri="{0D108BD9-81ED-4DB2-BD59-A6C34878D82A}">
                    <a16:rowId xmlns:a16="http://schemas.microsoft.com/office/drawing/2014/main" val="1130501141"/>
                  </a:ext>
                </a:extLst>
              </a:tr>
              <a:tr h="236821">
                <a:tc>
                  <a:txBody>
                    <a:bodyPr/>
                    <a:lstStyle/>
                    <a:p>
                      <a:pPr fontAlgn="b"/>
                      <a:r>
                        <a:rPr lang="en-GB" sz="1000" u="none" strike="noStrike" dirty="0">
                          <a:effectLst/>
                        </a:rPr>
                        <a:t> % of OOSC</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63</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100</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20</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a:txBody>
                    <a:bodyPr/>
                    <a:lstStyle/>
                    <a:p>
                      <a:pPr algn="ctr" fontAlgn="b"/>
                      <a:r>
                        <a:rPr lang="en-GB" sz="1000" u="none" strike="noStrike" dirty="0">
                          <a:effectLst/>
                        </a:rPr>
                        <a:t>60</a:t>
                      </a:r>
                      <a:endParaRPr lang="en-GB" sz="1000" b="1" i="0" u="none" strike="noStrike" dirty="0">
                        <a:solidFill>
                          <a:srgbClr val="000000"/>
                        </a:solidFill>
                        <a:effectLst/>
                        <a:latin typeface="Arial" panose="020B0604020202020204" pitchFamily="34" charset="0"/>
                      </a:endParaRPr>
                    </a:p>
                  </a:txBody>
                  <a:tcPr marL="9525" marR="9525" marT="9525" anchor="b">
                    <a:solidFill>
                      <a:schemeClr val="bg1">
                        <a:lumMod val="95000"/>
                      </a:schemeClr>
                    </a:solidFill>
                  </a:tcPr>
                </a:tc>
                <a:tc vMerge="1">
                  <a:txBody>
                    <a:bodyPr/>
                    <a:lstStyle/>
                    <a:p>
                      <a:endParaRPr lang="en-GB"/>
                    </a:p>
                  </a:txBody>
                  <a:tcPr/>
                </a:tc>
                <a:extLst>
                  <a:ext uri="{0D108BD9-81ED-4DB2-BD59-A6C34878D82A}">
                    <a16:rowId xmlns:a16="http://schemas.microsoft.com/office/drawing/2014/main" val="119954502"/>
                  </a:ext>
                </a:extLst>
              </a:tr>
              <a:tr h="380974">
                <a:tc>
                  <a:txBody>
                    <a:bodyPr/>
                    <a:lstStyle/>
                    <a:p>
                      <a:pPr fontAlgn="b"/>
                      <a:r>
                        <a:rPr lang="en-GB" sz="1000" b="1" i="0" u="none" strike="noStrike" dirty="0">
                          <a:solidFill>
                            <a:srgbClr val="000000"/>
                          </a:solidFill>
                          <a:effectLst/>
                          <a:latin typeface="Arial"/>
                        </a:rPr>
                        <a:t> Number  and % of Providers Subscribed to the Early Years SLA 2022 by Setting Type</a:t>
                      </a:r>
                    </a:p>
                  </a:txBody>
                  <a:tcPr marL="9525" marR="9525" marT="9525" anchor="b">
                    <a:solidFill>
                      <a:srgbClr val="0070C0"/>
                    </a:solidFill>
                  </a:tcPr>
                </a:tc>
                <a:tc>
                  <a:txBody>
                    <a:bodyPr/>
                    <a:lstStyle/>
                    <a:p>
                      <a:pPr algn="ctr" fontAlgn="b"/>
                      <a:r>
                        <a:rPr lang="en-GB" sz="1000" b="1" i="0" u="none" strike="noStrike" dirty="0">
                          <a:solidFill>
                            <a:srgbClr val="000000"/>
                          </a:solidFill>
                          <a:effectLst/>
                          <a:latin typeface="Arial"/>
                        </a:rPr>
                        <a:t>South East</a:t>
                      </a:r>
                    </a:p>
                  </a:txBody>
                  <a:tcPr marL="9525" marR="9525" marT="9525" anchor="b">
                    <a:solidFill>
                      <a:srgbClr val="0070C0"/>
                    </a:solidFill>
                  </a:tcPr>
                </a:tc>
                <a:tc>
                  <a:txBody>
                    <a:bodyPr/>
                    <a:lstStyle/>
                    <a:p>
                      <a:pPr algn="ctr" fontAlgn="b"/>
                      <a:r>
                        <a:rPr lang="en-GB" sz="1000" b="1" i="0" u="none" strike="noStrike" dirty="0">
                          <a:solidFill>
                            <a:srgbClr val="000000"/>
                          </a:solidFill>
                          <a:effectLst/>
                          <a:latin typeface="Arial"/>
                        </a:rPr>
                        <a:t>North</a:t>
                      </a:r>
                    </a:p>
                  </a:txBody>
                  <a:tcPr marL="9525" marR="9525" marT="9525" anchor="b">
                    <a:solidFill>
                      <a:srgbClr val="0070C0"/>
                    </a:solidFill>
                  </a:tcPr>
                </a:tc>
                <a:tc>
                  <a:txBody>
                    <a:bodyPr/>
                    <a:lstStyle/>
                    <a:p>
                      <a:pPr algn="ctr" fontAlgn="b"/>
                      <a:r>
                        <a:rPr lang="en-GB" sz="1000" b="1" i="0" u="none" strike="noStrike" dirty="0">
                          <a:solidFill>
                            <a:srgbClr val="000000"/>
                          </a:solidFill>
                          <a:effectLst/>
                          <a:latin typeface="Arial"/>
                        </a:rPr>
                        <a:t>West</a:t>
                      </a:r>
                    </a:p>
                  </a:txBody>
                  <a:tcPr marL="9525" marR="9525" marT="9525" anchor="b">
                    <a:solidFill>
                      <a:srgbClr val="0070C0"/>
                    </a:solidFill>
                  </a:tcPr>
                </a:tc>
                <a:tc>
                  <a:txBody>
                    <a:bodyPr/>
                    <a:lstStyle/>
                    <a:p>
                      <a:pPr algn="ctr" fontAlgn="b"/>
                      <a:r>
                        <a:rPr lang="en-GB" sz="1000" b="1" i="0" u="none" strike="noStrike" dirty="0">
                          <a:solidFill>
                            <a:srgbClr val="000000"/>
                          </a:solidFill>
                          <a:effectLst/>
                          <a:latin typeface="Arial"/>
                        </a:rPr>
                        <a:t>Total in SLA</a:t>
                      </a:r>
                    </a:p>
                  </a:txBody>
                  <a:tcPr marL="9525" marR="9525" marT="9525" anchor="b">
                    <a:solidFill>
                      <a:srgbClr val="0070C0"/>
                    </a:solidFill>
                  </a:tcPr>
                </a:tc>
                <a:tc>
                  <a:txBody>
                    <a:bodyPr/>
                    <a:lstStyle/>
                    <a:p>
                      <a:pPr algn="ctr" fontAlgn="b"/>
                      <a:r>
                        <a:rPr lang="en-GB" sz="1000" b="1" i="0" u="none" strike="noStrike" dirty="0">
                          <a:solidFill>
                            <a:srgbClr val="000000"/>
                          </a:solidFill>
                          <a:effectLst/>
                          <a:latin typeface="Arial"/>
                        </a:rPr>
                        <a:t>% </a:t>
                      </a:r>
                      <a:endParaRPr lang="en-US"/>
                    </a:p>
                    <a:p>
                      <a:pPr lvl="0" algn="ctr">
                        <a:buNone/>
                      </a:pPr>
                      <a:r>
                        <a:rPr lang="en-GB" sz="1000" b="1" i="0" u="none" strike="noStrike" dirty="0">
                          <a:solidFill>
                            <a:srgbClr val="000000"/>
                          </a:solidFill>
                          <a:effectLst/>
                          <a:latin typeface="Arial"/>
                        </a:rPr>
                        <a:t>of Total Providers</a:t>
                      </a:r>
                    </a:p>
                  </a:txBody>
                  <a:tcPr marL="9525" marR="9525" marT="9525" anchor="b">
                    <a:solidFill>
                      <a:srgbClr val="0070C0"/>
                    </a:solidFill>
                  </a:tcPr>
                </a:tc>
                <a:extLst>
                  <a:ext uri="{0D108BD9-81ED-4DB2-BD59-A6C34878D82A}">
                    <a16:rowId xmlns:a16="http://schemas.microsoft.com/office/drawing/2014/main" val="3542759404"/>
                  </a:ext>
                </a:extLst>
              </a:tr>
              <a:tr h="236821">
                <a:tc>
                  <a:txBody>
                    <a:bodyPr/>
                    <a:lstStyle/>
                    <a:p>
                      <a:pPr fontAlgn="b"/>
                      <a:r>
                        <a:rPr lang="en-GB" sz="1000" u="none" strike="noStrike" dirty="0">
                          <a:effectLst/>
                        </a:rPr>
                        <a:t> Childminders</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11</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17</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22</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18</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14</a:t>
                      </a:r>
                      <a:endParaRPr lang="en-GB" sz="1000" b="0" i="0" u="none" strike="noStrike" dirty="0">
                        <a:solidFill>
                          <a:srgbClr val="000000"/>
                        </a:solidFill>
                        <a:effectLst/>
                        <a:latin typeface="Arial" panose="020B0604020202020204" pitchFamily="34" charset="0"/>
                      </a:endParaRPr>
                    </a:p>
                  </a:txBody>
                  <a:tcPr marL="9525" marR="9525" marT="9525" anchor="b"/>
                </a:tc>
                <a:extLst>
                  <a:ext uri="{0D108BD9-81ED-4DB2-BD59-A6C34878D82A}">
                    <a16:rowId xmlns:a16="http://schemas.microsoft.com/office/drawing/2014/main" val="398468734"/>
                  </a:ext>
                </a:extLst>
              </a:tr>
              <a:tr h="236821">
                <a:tc>
                  <a:txBody>
                    <a:bodyPr/>
                    <a:lstStyle/>
                    <a:p>
                      <a:pPr fontAlgn="b"/>
                      <a:r>
                        <a:rPr lang="en-GB" sz="1000" u="none" strike="noStrike" dirty="0">
                          <a:effectLst/>
                        </a:rPr>
                        <a:t> PVI Nursery Settings</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64</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77</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45</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56</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62</a:t>
                      </a:r>
                      <a:endParaRPr lang="en-GB" sz="1000" b="0" i="0" u="none" strike="noStrike" dirty="0">
                        <a:solidFill>
                          <a:srgbClr val="000000"/>
                        </a:solidFill>
                        <a:effectLst/>
                        <a:latin typeface="Arial" panose="020B0604020202020204" pitchFamily="34" charset="0"/>
                      </a:endParaRPr>
                    </a:p>
                  </a:txBody>
                  <a:tcPr marL="9525" marR="9525" marT="9525" anchor="b"/>
                </a:tc>
                <a:extLst>
                  <a:ext uri="{0D108BD9-81ED-4DB2-BD59-A6C34878D82A}">
                    <a16:rowId xmlns:a16="http://schemas.microsoft.com/office/drawing/2014/main" val="4264781551"/>
                  </a:ext>
                </a:extLst>
              </a:tr>
              <a:tr h="236821">
                <a:tc>
                  <a:txBody>
                    <a:bodyPr/>
                    <a:lstStyle/>
                    <a:p>
                      <a:pPr fontAlgn="b"/>
                      <a:r>
                        <a:rPr lang="en-GB" sz="1000" u="none" strike="noStrike" dirty="0">
                          <a:effectLst/>
                        </a:rPr>
                        <a:t> Schools</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68</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55</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57</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89</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65</a:t>
                      </a:r>
                      <a:endParaRPr lang="en-GB" sz="1000" b="0" i="0" u="none" strike="noStrike" dirty="0">
                        <a:solidFill>
                          <a:srgbClr val="000000"/>
                        </a:solidFill>
                        <a:effectLst/>
                        <a:latin typeface="Arial" panose="020B0604020202020204" pitchFamily="34" charset="0"/>
                      </a:endParaRPr>
                    </a:p>
                  </a:txBody>
                  <a:tcPr marL="9525" marR="9525" marT="9525" anchor="b"/>
                </a:tc>
                <a:extLst>
                  <a:ext uri="{0D108BD9-81ED-4DB2-BD59-A6C34878D82A}">
                    <a16:rowId xmlns:a16="http://schemas.microsoft.com/office/drawing/2014/main" val="1176572643"/>
                  </a:ext>
                </a:extLst>
              </a:tr>
              <a:tr h="236821">
                <a:tc>
                  <a:txBody>
                    <a:bodyPr/>
                    <a:lstStyle/>
                    <a:p>
                      <a:pPr fontAlgn="b"/>
                      <a:r>
                        <a:rPr lang="en-GB" sz="1000" u="none" strike="noStrike" dirty="0">
                          <a:effectLst/>
                        </a:rPr>
                        <a:t> OOSC</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100</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0</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0</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10</a:t>
                      </a:r>
                      <a:endParaRPr lang="en-GB" sz="1000" b="0" i="0" u="none" strike="noStrike" dirty="0">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dirty="0">
                          <a:effectLst/>
                        </a:rPr>
                        <a:t>48</a:t>
                      </a:r>
                      <a:endParaRPr lang="en-GB" sz="1000" b="0" i="0" u="none" strike="noStrike" dirty="0">
                        <a:solidFill>
                          <a:srgbClr val="000000"/>
                        </a:solidFill>
                        <a:effectLst/>
                        <a:latin typeface="Arial" panose="020B0604020202020204" pitchFamily="34" charset="0"/>
                      </a:endParaRPr>
                    </a:p>
                  </a:txBody>
                  <a:tcPr marL="9525" marR="9525" marT="9525" anchor="b"/>
                </a:tc>
                <a:extLst>
                  <a:ext uri="{0D108BD9-81ED-4DB2-BD59-A6C34878D82A}">
                    <a16:rowId xmlns:a16="http://schemas.microsoft.com/office/drawing/2014/main" val="3868562300"/>
                  </a:ext>
                </a:extLst>
              </a:tr>
            </a:tbl>
          </a:graphicData>
        </a:graphic>
      </p:graphicFrame>
      <p:pic>
        <p:nvPicPr>
          <p:cNvPr id="5" name="Google Shape;77;p15">
            <a:extLst>
              <a:ext uri="{FF2B5EF4-FFF2-40B4-BE49-F238E27FC236}">
                <a16:creationId xmlns:a16="http://schemas.microsoft.com/office/drawing/2014/main" id="{A56162FF-9FE5-E915-5101-38989F125A19}"/>
              </a:ext>
            </a:extLst>
          </p:cNvPr>
          <p:cNvPicPr preferRelativeResize="0"/>
          <p:nvPr/>
        </p:nvPicPr>
        <p:blipFill rotWithShape="1">
          <a:blip r:embed="rId5">
            <a:clrChange>
              <a:clrFrom>
                <a:srgbClr val="FFFFFF"/>
              </a:clrFrom>
              <a:clrTo>
                <a:srgbClr val="FFFFFF">
                  <a:alpha val="0"/>
                </a:srgbClr>
              </a:clrTo>
            </a:clrChange>
            <a:alphaModFix amt="93000"/>
          </a:blip>
          <a:srcRect/>
          <a:stretch/>
        </p:blipFill>
        <p:spPr>
          <a:xfrm>
            <a:off x="6565395" y="9302823"/>
            <a:ext cx="1085100" cy="676500"/>
          </a:xfrm>
          <a:prstGeom prst="rect">
            <a:avLst/>
          </a:prstGeom>
          <a:noFill/>
          <a:ln>
            <a:noFill/>
          </a:ln>
        </p:spPr>
      </p:pic>
      <p:graphicFrame>
        <p:nvGraphicFramePr>
          <p:cNvPr id="6" name="Table 5">
            <a:extLst>
              <a:ext uri="{FF2B5EF4-FFF2-40B4-BE49-F238E27FC236}">
                <a16:creationId xmlns:a16="http://schemas.microsoft.com/office/drawing/2014/main" id="{087BCCE6-74DD-BD1F-2935-EBEBBAB00AEA}"/>
              </a:ext>
            </a:extLst>
          </p:cNvPr>
          <p:cNvGraphicFramePr>
            <a:graphicFrameLocks noGrp="1"/>
          </p:cNvGraphicFramePr>
          <p:nvPr>
            <p:extLst>
              <p:ext uri="{D42A27DB-BD31-4B8C-83A1-F6EECF244321}">
                <p14:modId xmlns:p14="http://schemas.microsoft.com/office/powerpoint/2010/main" val="266254976"/>
              </p:ext>
            </p:extLst>
          </p:nvPr>
        </p:nvGraphicFramePr>
        <p:xfrm>
          <a:off x="7104" y="8069450"/>
          <a:ext cx="7750902" cy="1057177"/>
        </p:xfrm>
        <a:graphic>
          <a:graphicData uri="http://schemas.openxmlformats.org/drawingml/2006/table">
            <a:tbl>
              <a:tblPr firstRow="1" bandRow="1">
                <a:tableStyleId>{04351514-D9BE-45B5-A1DB-013519CEC90B}</a:tableStyleId>
              </a:tblPr>
              <a:tblGrid>
                <a:gridCol w="4786186">
                  <a:extLst>
                    <a:ext uri="{9D8B030D-6E8A-4147-A177-3AD203B41FA5}">
                      <a16:colId xmlns:a16="http://schemas.microsoft.com/office/drawing/2014/main" val="4036847547"/>
                    </a:ext>
                  </a:extLst>
                </a:gridCol>
                <a:gridCol w="1550179">
                  <a:extLst>
                    <a:ext uri="{9D8B030D-6E8A-4147-A177-3AD203B41FA5}">
                      <a16:colId xmlns:a16="http://schemas.microsoft.com/office/drawing/2014/main" val="2287336231"/>
                    </a:ext>
                  </a:extLst>
                </a:gridCol>
                <a:gridCol w="1414537">
                  <a:extLst>
                    <a:ext uri="{9D8B030D-6E8A-4147-A177-3AD203B41FA5}">
                      <a16:colId xmlns:a16="http://schemas.microsoft.com/office/drawing/2014/main" val="310776757"/>
                    </a:ext>
                  </a:extLst>
                </a:gridCol>
              </a:tblGrid>
              <a:tr h="226598">
                <a:tc>
                  <a:txBody>
                    <a:bodyPr/>
                    <a:lstStyle/>
                    <a:p>
                      <a:pPr algn="ctr" fontAlgn="b"/>
                      <a:r>
                        <a:rPr lang="en-GB" sz="1000" b="1" u="none" strike="noStrike">
                          <a:effectLst/>
                        </a:rPr>
                        <a:t>2022 EYFS Profile</a:t>
                      </a:r>
                      <a:endParaRPr lang="en-GB" sz="1000" b="1" i="0" u="none" strike="noStrike">
                        <a:solidFill>
                          <a:srgbClr val="000000"/>
                        </a:solidFill>
                        <a:effectLst/>
                        <a:latin typeface="Arial" panose="020B0604020202020204" pitchFamily="34" charset="0"/>
                      </a:endParaRPr>
                    </a:p>
                  </a:txBody>
                  <a:tcPr marL="9525" marR="9525" marT="9525" anchor="b">
                    <a:solidFill>
                      <a:srgbClr val="0070C0"/>
                    </a:solidFill>
                  </a:tcPr>
                </a:tc>
                <a:tc>
                  <a:txBody>
                    <a:bodyPr/>
                    <a:lstStyle/>
                    <a:p>
                      <a:pPr algn="ctr" fontAlgn="b"/>
                      <a:r>
                        <a:rPr lang="en-GB" sz="1000" b="1" u="none" strike="noStrike">
                          <a:effectLst/>
                        </a:rPr>
                        <a:t>Northumberland</a:t>
                      </a:r>
                      <a:endParaRPr lang="en-GB" sz="1000" b="1" i="0" u="none" strike="noStrike">
                        <a:solidFill>
                          <a:srgbClr val="000000"/>
                        </a:solidFill>
                        <a:effectLst/>
                        <a:latin typeface="Arial"/>
                      </a:endParaRPr>
                    </a:p>
                  </a:txBody>
                  <a:tcPr marL="9525" marR="9525" marT="9525" anchor="b">
                    <a:solidFill>
                      <a:srgbClr val="0070C0"/>
                    </a:solidFill>
                  </a:tcPr>
                </a:tc>
                <a:tc>
                  <a:txBody>
                    <a:bodyPr/>
                    <a:lstStyle/>
                    <a:p>
                      <a:pPr algn="ctr" fontAlgn="b"/>
                      <a:r>
                        <a:rPr lang="en-GB" sz="1000" b="1" u="none" strike="noStrike">
                          <a:effectLst/>
                        </a:rPr>
                        <a:t>National</a:t>
                      </a:r>
                      <a:endParaRPr lang="en-GB" sz="1000" b="1" i="0" u="none" strike="noStrike">
                        <a:solidFill>
                          <a:srgbClr val="000000"/>
                        </a:solidFill>
                        <a:effectLst/>
                        <a:latin typeface="Arial"/>
                      </a:endParaRPr>
                    </a:p>
                  </a:txBody>
                  <a:tcPr marL="9525" marR="9525" marT="9525" anchor="b">
                    <a:solidFill>
                      <a:srgbClr val="0070C0"/>
                    </a:solidFill>
                  </a:tcPr>
                </a:tc>
                <a:extLst>
                  <a:ext uri="{0D108BD9-81ED-4DB2-BD59-A6C34878D82A}">
                    <a16:rowId xmlns:a16="http://schemas.microsoft.com/office/drawing/2014/main" val="1112331270"/>
                  </a:ext>
                </a:extLst>
              </a:tr>
              <a:tr h="202319">
                <a:tc>
                  <a:txBody>
                    <a:bodyPr/>
                    <a:lstStyle/>
                    <a:p>
                      <a:pPr fontAlgn="b"/>
                      <a:r>
                        <a:rPr lang="en-GB" sz="1000" u="none" strike="noStrike">
                          <a:effectLst/>
                        </a:rPr>
                        <a:t> GLD</a:t>
                      </a:r>
                      <a:endParaRPr lang="en-GB" sz="1000" b="0" i="0" u="none" strike="noStrike">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a:effectLst/>
                        </a:rPr>
                        <a:t>67.4</a:t>
                      </a:r>
                      <a:endParaRPr lang="en-GB" sz="1000" b="0" i="0" u="none" strike="noStrike">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a:effectLst/>
                        </a:rPr>
                        <a:t>65.2</a:t>
                      </a:r>
                      <a:endParaRPr lang="en-GB" sz="1000" b="0" i="0" u="none" strike="noStrike">
                        <a:solidFill>
                          <a:srgbClr val="000000"/>
                        </a:solidFill>
                        <a:effectLst/>
                        <a:latin typeface="Arial" panose="020B0604020202020204" pitchFamily="34" charset="0"/>
                      </a:endParaRPr>
                    </a:p>
                  </a:txBody>
                  <a:tcPr marL="9525" marR="9525" marT="9525" anchor="b"/>
                </a:tc>
                <a:extLst>
                  <a:ext uri="{0D108BD9-81ED-4DB2-BD59-A6C34878D82A}">
                    <a16:rowId xmlns:a16="http://schemas.microsoft.com/office/drawing/2014/main" val="3695483650"/>
                  </a:ext>
                </a:extLst>
              </a:tr>
              <a:tr h="202319">
                <a:tc>
                  <a:txBody>
                    <a:bodyPr/>
                    <a:lstStyle/>
                    <a:p>
                      <a:pPr fontAlgn="b"/>
                      <a:r>
                        <a:rPr lang="en-GB" sz="1000" u="none" strike="noStrike">
                          <a:effectLst/>
                        </a:rPr>
                        <a:t> Inequality (FSM) Gap</a:t>
                      </a:r>
                      <a:endParaRPr lang="en-GB" sz="1000" b="0" i="0" u="none" strike="noStrike">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a:effectLst/>
                        </a:rPr>
                        <a:t>26.1</a:t>
                      </a:r>
                      <a:endParaRPr lang="en-GB" sz="1000" b="0" i="0" u="none" strike="noStrike">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a:effectLst/>
                        </a:rPr>
                        <a:t>19.7</a:t>
                      </a:r>
                      <a:endParaRPr lang="en-GB" sz="1000" b="0" i="0" u="none" strike="noStrike">
                        <a:solidFill>
                          <a:srgbClr val="000000"/>
                        </a:solidFill>
                        <a:effectLst/>
                        <a:latin typeface="Arial" panose="020B0604020202020204" pitchFamily="34" charset="0"/>
                      </a:endParaRPr>
                    </a:p>
                  </a:txBody>
                  <a:tcPr marL="9525" marR="9525" marT="9525" anchor="b">
                    <a:noFill/>
                  </a:tcPr>
                </a:tc>
                <a:extLst>
                  <a:ext uri="{0D108BD9-81ED-4DB2-BD59-A6C34878D82A}">
                    <a16:rowId xmlns:a16="http://schemas.microsoft.com/office/drawing/2014/main" val="2993470568"/>
                  </a:ext>
                </a:extLst>
              </a:tr>
              <a:tr h="202319">
                <a:tc>
                  <a:txBody>
                    <a:bodyPr/>
                    <a:lstStyle/>
                    <a:p>
                      <a:pPr lvl="0">
                        <a:buNone/>
                      </a:pPr>
                      <a:r>
                        <a:rPr lang="en-GB" sz="1000" u="none" strike="noStrike">
                          <a:effectLst/>
                        </a:rPr>
                        <a:t> GLD for Children SEND</a:t>
                      </a:r>
                    </a:p>
                  </a:txBody>
                  <a:tcPr marL="9524" marR="9524" marT="9524" anchor="b"/>
                </a:tc>
                <a:tc>
                  <a:txBody>
                    <a:bodyPr/>
                    <a:lstStyle/>
                    <a:p>
                      <a:pPr lvl="0" algn="ctr">
                        <a:buNone/>
                      </a:pPr>
                      <a:r>
                        <a:rPr lang="en-GB" sz="1000" u="none" strike="noStrike">
                          <a:effectLst/>
                        </a:rPr>
                        <a:t>54.3</a:t>
                      </a:r>
                    </a:p>
                  </a:txBody>
                  <a:tcPr marL="9524" marR="9524" marT="9524" anchor="b"/>
                </a:tc>
                <a:tc>
                  <a:txBody>
                    <a:bodyPr/>
                    <a:lstStyle/>
                    <a:p>
                      <a:pPr lvl="0" algn="ctr">
                        <a:buNone/>
                      </a:pPr>
                      <a:r>
                        <a:rPr lang="en-GB" sz="1000" u="none" strike="noStrike">
                          <a:effectLst/>
                        </a:rPr>
                        <a:t>52.1</a:t>
                      </a:r>
                    </a:p>
                  </a:txBody>
                  <a:tcPr marL="9524" marR="9524" marT="9524" anchor="b">
                    <a:noFill/>
                  </a:tcPr>
                </a:tc>
                <a:extLst>
                  <a:ext uri="{0D108BD9-81ED-4DB2-BD59-A6C34878D82A}">
                    <a16:rowId xmlns:a16="http://schemas.microsoft.com/office/drawing/2014/main" val="2582792751"/>
                  </a:ext>
                </a:extLst>
              </a:tr>
              <a:tr h="202319">
                <a:tc>
                  <a:txBody>
                    <a:bodyPr/>
                    <a:lstStyle/>
                    <a:p>
                      <a:pPr fontAlgn="b"/>
                      <a:r>
                        <a:rPr lang="en-GB" sz="1000" u="none" strike="noStrike">
                          <a:effectLst/>
                        </a:rPr>
                        <a:t> Inequality (SEND) Gap</a:t>
                      </a:r>
                      <a:endParaRPr lang="en-GB" sz="1000" b="0" i="0" u="none" strike="noStrike">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a:effectLst/>
                        </a:rPr>
                        <a:t>47.2</a:t>
                      </a:r>
                      <a:endParaRPr lang="en-GB" sz="1000" b="0" i="0" u="none" strike="noStrike">
                        <a:solidFill>
                          <a:srgbClr val="000000"/>
                        </a:solidFill>
                        <a:effectLst/>
                        <a:latin typeface="Arial" panose="020B0604020202020204" pitchFamily="34" charset="0"/>
                      </a:endParaRPr>
                    </a:p>
                  </a:txBody>
                  <a:tcPr marL="9525" marR="9525" marT="9525" anchor="b"/>
                </a:tc>
                <a:tc>
                  <a:txBody>
                    <a:bodyPr/>
                    <a:lstStyle/>
                    <a:p>
                      <a:pPr algn="ctr" fontAlgn="b"/>
                      <a:r>
                        <a:rPr lang="en-GB" sz="1000" u="none" strike="noStrike">
                          <a:effectLst/>
                        </a:rPr>
                        <a:t>46.4</a:t>
                      </a:r>
                      <a:endParaRPr lang="en-GB" sz="1000" b="0" i="0" u="none" strike="noStrike">
                        <a:solidFill>
                          <a:srgbClr val="000000"/>
                        </a:solidFill>
                        <a:effectLst/>
                        <a:latin typeface="Arial" panose="020B0604020202020204" pitchFamily="34" charset="0"/>
                      </a:endParaRPr>
                    </a:p>
                  </a:txBody>
                  <a:tcPr marL="9525" marR="9525" marT="9525" anchor="b"/>
                </a:tc>
                <a:extLst>
                  <a:ext uri="{0D108BD9-81ED-4DB2-BD59-A6C34878D82A}">
                    <a16:rowId xmlns:a16="http://schemas.microsoft.com/office/drawing/2014/main" val="519987387"/>
                  </a:ext>
                </a:extLst>
              </a:tr>
            </a:tbl>
          </a:graphicData>
        </a:graphic>
      </p:graphicFrame>
    </p:spTree>
    <p:extLst>
      <p:ext uri="{BB962C8B-B14F-4D97-AF65-F5344CB8AC3E}">
        <p14:creationId xmlns:p14="http://schemas.microsoft.com/office/powerpoint/2010/main" val="3348561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57263"/>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cs typeface="Amatic SC"/>
                <a:sym typeface="Amatic SC"/>
              </a:rPr>
              <a:t>Key findings</a:t>
            </a:r>
            <a:endParaRPr lang="en-US">
              <a:cs typeface="Calibri Light" panose="020F0302020204030204"/>
            </a:endParaRPr>
          </a:p>
        </p:txBody>
      </p:sp>
      <p:sp>
        <p:nvSpPr>
          <p:cNvPr id="4" name="Rectangle 3">
            <a:extLst>
              <a:ext uri="{FF2B5EF4-FFF2-40B4-BE49-F238E27FC236}">
                <a16:creationId xmlns:a16="http://schemas.microsoft.com/office/drawing/2014/main" id="{732AC16C-B963-4EB6-89B5-5C493F62E19D}"/>
              </a:ext>
            </a:extLst>
          </p:cNvPr>
          <p:cNvSpPr/>
          <p:nvPr/>
        </p:nvSpPr>
        <p:spPr>
          <a:xfrm>
            <a:off x="-1676" y="9153053"/>
            <a:ext cx="7771868" cy="910519"/>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Google Shape;77;p15"/>
          <p:cNvPicPr preferRelativeResize="0"/>
          <p:nvPr/>
        </p:nvPicPr>
        <p:blipFill rotWithShape="1">
          <a:blip r:embed="rId3">
            <a:clrChange>
              <a:clrFrom>
                <a:srgbClr val="FFFFFF"/>
              </a:clrFrom>
              <a:clrTo>
                <a:srgbClr val="FFFFFF">
                  <a:alpha val="0"/>
                </a:srgbClr>
              </a:clrTo>
            </a:clrChange>
            <a:alphaModFix amt="93000"/>
          </a:blip>
          <a:srcRect/>
          <a:stretch/>
        </p:blipFill>
        <p:spPr>
          <a:xfrm>
            <a:off x="6565395" y="9302823"/>
            <a:ext cx="1085100" cy="676500"/>
          </a:xfrm>
          <a:prstGeom prst="rect">
            <a:avLst/>
          </a:prstGeom>
          <a:noFill/>
          <a:ln>
            <a:noFill/>
          </a:ln>
        </p:spPr>
      </p:pic>
      <p:pic>
        <p:nvPicPr>
          <p:cNvPr id="3" name="Google Shape;330;p34">
            <a:extLst>
              <a:ext uri="{FF2B5EF4-FFF2-40B4-BE49-F238E27FC236}">
                <a16:creationId xmlns:a16="http://schemas.microsoft.com/office/drawing/2014/main" id="{B2D08F0E-8A37-4F63-A026-CE02FA72F11C}"/>
              </a:ext>
            </a:extLst>
          </p:cNvPr>
          <p:cNvPicPr preferRelativeResize="0"/>
          <p:nvPr/>
        </p:nvPicPr>
        <p:blipFill>
          <a:blip r:embed="rId4">
            <a:alphaModFix/>
          </a:blip>
          <a:stretch>
            <a:fillRect/>
          </a:stretch>
        </p:blipFill>
        <p:spPr>
          <a:xfrm>
            <a:off x="136834" y="9299350"/>
            <a:ext cx="3611063" cy="617386"/>
          </a:xfrm>
          <a:prstGeom prst="rect">
            <a:avLst/>
          </a:prstGeom>
          <a:noFill/>
          <a:ln>
            <a:noFill/>
          </a:ln>
        </p:spPr>
      </p:pic>
      <p:pic>
        <p:nvPicPr>
          <p:cNvPr id="11" name="Picture 10">
            <a:extLst>
              <a:ext uri="{FF2B5EF4-FFF2-40B4-BE49-F238E27FC236}">
                <a16:creationId xmlns:a16="http://schemas.microsoft.com/office/drawing/2014/main" id="{72E36386-29FE-4FB6-9E44-84BCD4ED2CCC}"/>
              </a:ext>
            </a:extLst>
          </p:cNvPr>
          <p:cNvPicPr>
            <a:picLocks noChangeAspect="1"/>
          </p:cNvPicPr>
          <p:nvPr/>
        </p:nvPicPr>
        <p:blipFill>
          <a:blip r:embed="rId5"/>
          <a:stretch>
            <a:fillRect/>
          </a:stretch>
        </p:blipFill>
        <p:spPr>
          <a:xfrm>
            <a:off x="153614" y="1024712"/>
            <a:ext cx="7413918" cy="8077459"/>
          </a:xfrm>
          <a:prstGeom prst="rect">
            <a:avLst/>
          </a:prstGeom>
        </p:spPr>
      </p:pic>
      <p:sp>
        <p:nvSpPr>
          <p:cNvPr id="13" name="TextBox 2">
            <a:extLst>
              <a:ext uri="{FF2B5EF4-FFF2-40B4-BE49-F238E27FC236}">
                <a16:creationId xmlns:a16="http://schemas.microsoft.com/office/drawing/2014/main" id="{00D52687-2BFC-49DC-B98F-F47EFE54D2C6}"/>
              </a:ext>
            </a:extLst>
          </p:cNvPr>
          <p:cNvSpPr txBox="1"/>
          <p:nvPr/>
        </p:nvSpPr>
        <p:spPr>
          <a:xfrm>
            <a:off x="296332" y="3627132"/>
            <a:ext cx="3367006" cy="54784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a:buChar char="•"/>
            </a:pPr>
            <a:r>
              <a:rPr lang="en-GB">
                <a:latin typeface="Arial"/>
                <a:ea typeface="Segoe UI"/>
                <a:cs typeface="Segoe UI"/>
              </a:rPr>
              <a:t>​</a:t>
            </a:r>
            <a:r>
              <a:rPr lang="en-GB">
                <a:ea typeface="Segoe UI"/>
                <a:cs typeface="Segoe UI"/>
              </a:rPr>
              <a:t>The population locally is changing, with data showing </a:t>
            </a:r>
            <a:r>
              <a:rPr lang="en-GB">
                <a:solidFill>
                  <a:schemeClr val="tx1"/>
                </a:solidFill>
                <a:cs typeface="Segoe UI"/>
              </a:rPr>
              <a:t>a decline in birth to 4 year olds</a:t>
            </a:r>
            <a:endParaRPr lang="en-US">
              <a:solidFill>
                <a:schemeClr val="tx1"/>
              </a:solidFill>
            </a:endParaRPr>
          </a:p>
          <a:p>
            <a:pPr marL="285750" indent="-285750">
              <a:buFont typeface="Arial"/>
              <a:buChar char="•"/>
            </a:pPr>
            <a:r>
              <a:rPr lang="en-GB">
                <a:solidFill>
                  <a:schemeClr val="tx1"/>
                </a:solidFill>
              </a:rPr>
              <a:t>The market remains in a dynamic state of flux and the impact of Covid 19 is still yet to be fully realised</a:t>
            </a:r>
            <a:endParaRPr lang="en-US">
              <a:solidFill>
                <a:schemeClr val="tx1"/>
              </a:solidFill>
            </a:endParaRPr>
          </a:p>
          <a:p>
            <a:pPr marL="285750" indent="-285750">
              <a:buFont typeface="Arial"/>
              <a:buChar char="•"/>
            </a:pPr>
            <a:r>
              <a:rPr lang="en-GB">
                <a:solidFill>
                  <a:schemeClr val="dk1"/>
                </a:solidFill>
              </a:rPr>
              <a:t>Business support has been effective to help </a:t>
            </a:r>
            <a:r>
              <a:rPr lang="en-GB" err="1">
                <a:solidFill>
                  <a:schemeClr val="dk1"/>
                </a:solidFill>
              </a:rPr>
              <a:t>stabalise</a:t>
            </a:r>
            <a:r>
              <a:rPr lang="en-GB">
                <a:solidFill>
                  <a:schemeClr val="dk1"/>
                </a:solidFill>
              </a:rPr>
              <a:t> the market, but more support is required due to new financial challenges</a:t>
            </a:r>
            <a:endParaRPr lang="en-US">
              <a:solidFill>
                <a:schemeClr val="dk1"/>
              </a:solidFill>
            </a:endParaRPr>
          </a:p>
          <a:p>
            <a:pPr marL="285750" indent="-285750">
              <a:buFont typeface="Arial"/>
              <a:buChar char="•"/>
            </a:pPr>
            <a:r>
              <a:rPr lang="en-GB">
                <a:solidFill>
                  <a:schemeClr val="tx1"/>
                </a:solidFill>
              </a:rPr>
              <a:t>Supply has been fluid, although few childminder enter the market</a:t>
            </a:r>
            <a:endParaRPr lang="en-US">
              <a:solidFill>
                <a:schemeClr val="tx1"/>
              </a:solidFill>
            </a:endParaRPr>
          </a:p>
          <a:p>
            <a:pPr marL="285750" indent="-285750">
              <a:buFont typeface="Arial"/>
              <a:buChar char="•"/>
            </a:pPr>
            <a:r>
              <a:rPr lang="en-GB">
                <a:solidFill>
                  <a:schemeClr val="tx1"/>
                </a:solidFill>
              </a:rPr>
              <a:t>The working patterns, needs, demand and preferences of parents/carers has and continues to change, which has contributed to a greater need for business support in some areas.</a:t>
            </a:r>
          </a:p>
          <a:p>
            <a:pPr marL="285750" indent="-285750">
              <a:buFont typeface="Arial"/>
              <a:buChar char="•"/>
            </a:pPr>
            <a:r>
              <a:rPr lang="en-GB"/>
              <a:t>Small gaps in the north and central parts of the county were successfully addressed through a childminder recruitment drive, quickly closing gaps in supply and demand</a:t>
            </a:r>
          </a:p>
          <a:p>
            <a:pPr marL="285750" indent="-285750">
              <a:buFont typeface="Arial"/>
              <a:buChar char="•"/>
            </a:pPr>
            <a:endParaRPr lang="en-GB">
              <a:solidFill>
                <a:schemeClr val="tx1"/>
              </a:solidFill>
            </a:endParaRPr>
          </a:p>
        </p:txBody>
      </p:sp>
      <p:sp>
        <p:nvSpPr>
          <p:cNvPr id="5" name="TextBox 4">
            <a:extLst>
              <a:ext uri="{FF2B5EF4-FFF2-40B4-BE49-F238E27FC236}">
                <a16:creationId xmlns:a16="http://schemas.microsoft.com/office/drawing/2014/main" id="{7ED3F259-B8C7-4CC3-B103-8E2A56411F16}"/>
              </a:ext>
            </a:extLst>
          </p:cNvPr>
          <p:cNvSpPr txBox="1"/>
          <p:nvPr/>
        </p:nvSpPr>
        <p:spPr>
          <a:xfrm>
            <a:off x="4328076" y="3681258"/>
            <a:ext cx="3104101"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endParaRPr lang="en" sz="1350"/>
          </a:p>
          <a:p>
            <a:pPr marL="285750" indent="-285750">
              <a:buFont typeface="Wingdings"/>
              <a:buChar char="Ø"/>
            </a:pPr>
            <a:endParaRPr lang="en" sz="1350"/>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a:p>
            <a:pPr marL="285750" indent="-285750">
              <a:buFont typeface="Wingdings"/>
              <a:buChar char="ü"/>
            </a:pPr>
            <a:endParaRPr lang="en-GB"/>
          </a:p>
        </p:txBody>
      </p:sp>
      <p:sp>
        <p:nvSpPr>
          <p:cNvPr id="2" name="TextBox 1">
            <a:extLst>
              <a:ext uri="{FF2B5EF4-FFF2-40B4-BE49-F238E27FC236}">
                <a16:creationId xmlns:a16="http://schemas.microsoft.com/office/drawing/2014/main" id="{34211A99-4ED4-7A9A-9B2C-CFD662F90A4B}"/>
              </a:ext>
            </a:extLst>
          </p:cNvPr>
          <p:cNvSpPr txBox="1"/>
          <p:nvPr/>
        </p:nvSpPr>
        <p:spPr>
          <a:xfrm>
            <a:off x="4279731" y="1260397"/>
            <a:ext cx="3016133" cy="56630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GB" dirty="0"/>
              <a:t>Staff recruitment and retention has become an increasing issue in parts of the county, meaning some settings cannot run at maximum capacity, impacting sustainability</a:t>
            </a:r>
            <a:endParaRPr lang="en-US" dirty="0"/>
          </a:p>
          <a:p>
            <a:pPr marL="285750" indent="-285750">
              <a:buChar char="•"/>
            </a:pPr>
            <a:r>
              <a:rPr lang="en-GB" dirty="0">
                <a:solidFill>
                  <a:schemeClr val="tx1"/>
                </a:solidFill>
              </a:rPr>
              <a:t>Not all providers qualified for the Energy Relief Scheme, causing concerns for some providers post March 2023 </a:t>
            </a:r>
          </a:p>
          <a:p>
            <a:pPr marL="285750" indent="-285750">
              <a:buChar char="•"/>
            </a:pPr>
            <a:r>
              <a:rPr lang="en-GB" dirty="0">
                <a:solidFill>
                  <a:schemeClr val="tx1"/>
                </a:solidFill>
              </a:rPr>
              <a:t>SEND is increasingly on the rise posing significant challenges for providers </a:t>
            </a:r>
          </a:p>
          <a:p>
            <a:pPr marL="285750" indent="-285750">
              <a:buChar char="•"/>
            </a:pPr>
            <a:r>
              <a:rPr lang="en-GB" dirty="0">
                <a:solidFill>
                  <a:schemeClr val="dk1"/>
                </a:solidFill>
              </a:rPr>
              <a:t>We have seen a </a:t>
            </a:r>
            <a:r>
              <a:rPr lang="en-GB" b="1" dirty="0">
                <a:solidFill>
                  <a:schemeClr val="dk1"/>
                </a:solidFill>
              </a:rPr>
              <a:t>35% </a:t>
            </a:r>
            <a:r>
              <a:rPr lang="en-GB" dirty="0">
                <a:solidFill>
                  <a:schemeClr val="dk1"/>
                </a:solidFill>
              </a:rPr>
              <a:t>rise in requests for Inclusion support over the past academic year</a:t>
            </a:r>
          </a:p>
          <a:p>
            <a:pPr marL="285750" indent="-285750">
              <a:buChar char="•"/>
            </a:pPr>
            <a:r>
              <a:rPr lang="en-GB" dirty="0"/>
              <a:t>Quality generally is rising, with</a:t>
            </a:r>
            <a:r>
              <a:rPr lang="en-GB" b="1" dirty="0"/>
              <a:t> 97% </a:t>
            </a:r>
            <a:r>
              <a:rPr lang="en-GB" dirty="0"/>
              <a:t>providers rated Good or Outstanding by Ofsted</a:t>
            </a:r>
            <a:endParaRPr lang="en-US" dirty="0"/>
          </a:p>
          <a:p>
            <a:pPr marL="285750" indent="-285750">
              <a:buChar char="•"/>
            </a:pPr>
            <a:r>
              <a:rPr lang="en-GB" dirty="0">
                <a:solidFill>
                  <a:schemeClr val="dk1"/>
                </a:solidFill>
              </a:rPr>
              <a:t>The average cost for local childcare is </a:t>
            </a:r>
            <a:r>
              <a:rPr lang="en-GB" b="1" dirty="0">
                <a:solidFill>
                  <a:schemeClr val="dk1"/>
                </a:solidFill>
              </a:rPr>
              <a:t>£5.10</a:t>
            </a:r>
            <a:r>
              <a:rPr lang="en-GB" dirty="0">
                <a:solidFill>
                  <a:schemeClr val="dk1"/>
                </a:solidFill>
              </a:rPr>
              <a:t>, which looks slightly lower than the national average reported by </a:t>
            </a:r>
            <a:r>
              <a:rPr lang="en-GB" sz="1200" b="1" dirty="0">
                <a:solidFill>
                  <a:schemeClr val="dk1"/>
                </a:solidFill>
                <a:hlinkClick r:id="rId6">
                  <a:extLst>
                    <a:ext uri="{A12FA001-AC4F-418D-AE19-62706E023703}">
                      <ahyp:hlinkClr xmlns:ahyp="http://schemas.microsoft.com/office/drawing/2018/hyperlinkcolor" val="tx"/>
                    </a:ext>
                  </a:extLst>
                </a:hlinkClick>
              </a:rPr>
              <a:t>Coram Family and Childcare Survey 2021</a:t>
            </a:r>
          </a:p>
          <a:p>
            <a:pPr marL="285750" indent="-285750">
              <a:buChar char="•"/>
            </a:pPr>
            <a:endParaRPr lang="en-GB">
              <a:solidFill>
                <a:schemeClr val="dk1"/>
              </a:solidFill>
            </a:endParaRPr>
          </a:p>
        </p:txBody>
      </p:sp>
      <p:pic>
        <p:nvPicPr>
          <p:cNvPr id="6" name="Picture 6">
            <a:extLst>
              <a:ext uri="{FF2B5EF4-FFF2-40B4-BE49-F238E27FC236}">
                <a16:creationId xmlns:a16="http://schemas.microsoft.com/office/drawing/2014/main" id="{F25BB647-47D0-9176-F7F8-6F5B3DC21350}"/>
              </a:ext>
            </a:extLst>
          </p:cNvPr>
          <p:cNvPicPr>
            <a:picLocks noChangeAspect="1"/>
          </p:cNvPicPr>
          <p:nvPr/>
        </p:nvPicPr>
        <p:blipFill>
          <a:blip r:embed="rId7"/>
          <a:stretch>
            <a:fillRect/>
          </a:stretch>
        </p:blipFill>
        <p:spPr>
          <a:xfrm>
            <a:off x="386354" y="1191901"/>
            <a:ext cx="3190192" cy="2107275"/>
          </a:xfrm>
          <a:prstGeom prst="rect">
            <a:avLst/>
          </a:prstGeom>
        </p:spPr>
      </p:pic>
      <p:pic>
        <p:nvPicPr>
          <p:cNvPr id="57" name="Picture 57" descr="A picture containing child, person, little, young&#10;&#10;Description automatically generated">
            <a:extLst>
              <a:ext uri="{FF2B5EF4-FFF2-40B4-BE49-F238E27FC236}">
                <a16:creationId xmlns:a16="http://schemas.microsoft.com/office/drawing/2014/main" id="{720E070F-FBCF-8E4F-96B5-479D3F651D2E}"/>
              </a:ext>
            </a:extLst>
          </p:cNvPr>
          <p:cNvPicPr>
            <a:picLocks noChangeAspect="1"/>
          </p:cNvPicPr>
          <p:nvPr/>
        </p:nvPicPr>
        <p:blipFill>
          <a:blip r:embed="rId8"/>
          <a:stretch>
            <a:fillRect/>
          </a:stretch>
        </p:blipFill>
        <p:spPr>
          <a:xfrm>
            <a:off x="4326519" y="6712233"/>
            <a:ext cx="2988242" cy="1988222"/>
          </a:xfrm>
          <a:prstGeom prst="rect">
            <a:avLst/>
          </a:prstGeom>
          <a:ln>
            <a:noFill/>
          </a:ln>
          <a:effectLst>
            <a:softEdge rad="112500"/>
          </a:effectLst>
        </p:spPr>
      </p:pic>
    </p:spTree>
    <p:extLst>
      <p:ext uri="{BB962C8B-B14F-4D97-AF65-F5344CB8AC3E}">
        <p14:creationId xmlns:p14="http://schemas.microsoft.com/office/powerpoint/2010/main" val="378391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2"/>
        <p:cNvGrpSpPr/>
        <p:nvPr/>
      </p:nvGrpSpPr>
      <p:grpSpPr>
        <a:xfrm>
          <a:off x="0" y="0"/>
          <a:ext cx="0" cy="0"/>
          <a:chOff x="0" y="0"/>
          <a:chExt cx="0" cy="0"/>
        </a:xfrm>
      </p:grpSpPr>
      <p:sp>
        <p:nvSpPr>
          <p:cNvPr id="74" name="Google Shape;74;p15"/>
          <p:cNvSpPr txBox="1">
            <a:spLocks noGrp="1"/>
          </p:cNvSpPr>
          <p:nvPr>
            <p:ph type="ctrTitle"/>
          </p:nvPr>
        </p:nvSpPr>
        <p:spPr>
          <a:xfrm>
            <a:off x="0" y="-75"/>
            <a:ext cx="7772400" cy="957600"/>
          </a:xfrm>
          <a:prstGeom prst="rect">
            <a:avLst/>
          </a:prstGeom>
          <a:solidFill>
            <a:srgbClr val="8AA5D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b="1">
              <a:solidFill>
                <a:srgbClr val="FFFFFF"/>
              </a:solidFill>
              <a:latin typeface="Trade Winds"/>
              <a:ea typeface="Trade Winds"/>
              <a:cs typeface="Trade Winds"/>
              <a:sym typeface="Trade Winds"/>
            </a:endParaRPr>
          </a:p>
          <a:p>
            <a:pPr marL="0" lvl="0" indent="0" algn="ctr" rtl="0">
              <a:spcBef>
                <a:spcPts val="0"/>
              </a:spcBef>
              <a:spcAft>
                <a:spcPts val="0"/>
              </a:spcAft>
              <a:buNone/>
            </a:pPr>
            <a:endParaRPr sz="6000" b="1">
              <a:solidFill>
                <a:srgbClr val="FFFFFF"/>
              </a:solidFill>
              <a:latin typeface="Trade Winds"/>
              <a:ea typeface="Trade Winds"/>
              <a:cs typeface="Trade Winds"/>
              <a:sym typeface="Trade Winds"/>
            </a:endParaRPr>
          </a:p>
        </p:txBody>
      </p:sp>
      <p:sp>
        <p:nvSpPr>
          <p:cNvPr id="75" name="Google Shape;75;p15"/>
          <p:cNvSpPr txBox="1">
            <a:spLocks noGrp="1"/>
          </p:cNvSpPr>
          <p:nvPr>
            <p:ph type="ctrTitle" idx="4294967295"/>
          </p:nvPr>
        </p:nvSpPr>
        <p:spPr>
          <a:xfrm>
            <a:off x="0" y="0"/>
            <a:ext cx="7769225" cy="941388"/>
          </a:xfrm>
          <a:prstGeom prst="rect">
            <a:avLst/>
          </a:prstGeom>
          <a:solidFill>
            <a:srgbClr val="113373"/>
          </a:solidFill>
        </p:spPr>
        <p:txBody>
          <a:bodyPr spcFirstLastPara="1" wrap="square" lIns="91425" tIns="91425" rIns="91425" bIns="91425" anchor="b" anchorCtr="0">
            <a:noAutofit/>
          </a:bodyPr>
          <a:lstStyle/>
          <a:p>
            <a:pPr algn="ctr"/>
            <a:r>
              <a:rPr lang="en" sz="4600">
                <a:solidFill>
                  <a:srgbClr val="FFFFFF"/>
                </a:solidFill>
                <a:latin typeface="Amatic SC"/>
                <a:cs typeface="Amatic SC"/>
              </a:rPr>
              <a:t>Take Up and quality overview</a:t>
            </a:r>
            <a:endParaRPr lang="en-US"/>
          </a:p>
        </p:txBody>
      </p:sp>
      <p:sp>
        <p:nvSpPr>
          <p:cNvPr id="5" name="Rectangle 4">
            <a:extLst>
              <a:ext uri="{FF2B5EF4-FFF2-40B4-BE49-F238E27FC236}">
                <a16:creationId xmlns:a16="http://schemas.microsoft.com/office/drawing/2014/main" id="{F602A024-11DD-C2B6-C551-89976878396B}"/>
              </a:ext>
            </a:extLst>
          </p:cNvPr>
          <p:cNvSpPr/>
          <p:nvPr/>
        </p:nvSpPr>
        <p:spPr>
          <a:xfrm>
            <a:off x="57139" y="9094235"/>
            <a:ext cx="7771868" cy="960242"/>
          </a:xfrm>
          <a:prstGeom prst="rect">
            <a:avLst/>
          </a:prstGeom>
          <a:solidFill>
            <a:srgbClr val="113373"/>
          </a:solidFill>
          <a:ln>
            <a:solidFill>
              <a:srgbClr val="8AA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oogle Shape;330;p34" descr="Text&#10;&#10;Description automatically generated">
            <a:extLst>
              <a:ext uri="{FF2B5EF4-FFF2-40B4-BE49-F238E27FC236}">
                <a16:creationId xmlns:a16="http://schemas.microsoft.com/office/drawing/2014/main" id="{EF58CF0B-832A-7D3C-43D4-24B311CF836C}"/>
              </a:ext>
            </a:extLst>
          </p:cNvPr>
          <p:cNvPicPr preferRelativeResize="0"/>
          <p:nvPr/>
        </p:nvPicPr>
        <p:blipFill>
          <a:blip r:embed="rId3">
            <a:alphaModFix/>
          </a:blip>
          <a:stretch>
            <a:fillRect/>
          </a:stretch>
        </p:blipFill>
        <p:spPr>
          <a:xfrm>
            <a:off x="136834" y="9299350"/>
            <a:ext cx="3611063" cy="617386"/>
          </a:xfrm>
          <a:prstGeom prst="rect">
            <a:avLst/>
          </a:prstGeom>
          <a:noFill/>
          <a:ln>
            <a:noFill/>
          </a:ln>
        </p:spPr>
      </p:pic>
      <p:pic>
        <p:nvPicPr>
          <p:cNvPr id="11" name="Google Shape;77;p15">
            <a:extLst>
              <a:ext uri="{FF2B5EF4-FFF2-40B4-BE49-F238E27FC236}">
                <a16:creationId xmlns:a16="http://schemas.microsoft.com/office/drawing/2014/main" id="{56244E98-A669-27EA-C8E2-72EAF687B737}"/>
              </a:ext>
            </a:extLst>
          </p:cNvPr>
          <p:cNvPicPr preferRelativeResize="0"/>
          <p:nvPr/>
        </p:nvPicPr>
        <p:blipFill rotWithShape="1">
          <a:blip r:embed="rId4">
            <a:clrChange>
              <a:clrFrom>
                <a:srgbClr val="FFFFFF"/>
              </a:clrFrom>
              <a:clrTo>
                <a:srgbClr val="FFFFFF">
                  <a:alpha val="0"/>
                </a:srgbClr>
              </a:clrTo>
            </a:clrChange>
            <a:alphaModFix amt="93000"/>
          </a:blip>
          <a:srcRect/>
          <a:stretch/>
        </p:blipFill>
        <p:spPr>
          <a:xfrm>
            <a:off x="6523384" y="9210394"/>
            <a:ext cx="1085100" cy="676500"/>
          </a:xfrm>
          <a:prstGeom prst="rect">
            <a:avLst/>
          </a:prstGeom>
          <a:noFill/>
          <a:ln>
            <a:noFill/>
          </a:ln>
        </p:spPr>
      </p:pic>
      <p:graphicFrame>
        <p:nvGraphicFramePr>
          <p:cNvPr id="8" name="Table 7">
            <a:extLst>
              <a:ext uri="{FF2B5EF4-FFF2-40B4-BE49-F238E27FC236}">
                <a16:creationId xmlns:a16="http://schemas.microsoft.com/office/drawing/2014/main" id="{AE844589-9EB0-D53D-8E82-914DB6C64233}"/>
              </a:ext>
            </a:extLst>
          </p:cNvPr>
          <p:cNvGraphicFramePr>
            <a:graphicFrameLocks noGrp="1"/>
          </p:cNvGraphicFramePr>
          <p:nvPr>
            <p:extLst>
              <p:ext uri="{D42A27DB-BD31-4B8C-83A1-F6EECF244321}">
                <p14:modId xmlns:p14="http://schemas.microsoft.com/office/powerpoint/2010/main" val="1492463545"/>
              </p:ext>
            </p:extLst>
          </p:nvPr>
        </p:nvGraphicFramePr>
        <p:xfrm>
          <a:off x="61685" y="1506680"/>
          <a:ext cx="7641207" cy="6481218"/>
        </p:xfrm>
        <a:graphic>
          <a:graphicData uri="http://schemas.openxmlformats.org/drawingml/2006/table">
            <a:tbl>
              <a:tblPr firstRow="1" bandRow="1">
                <a:tableStyleId>{04351514-D9BE-45B5-A1DB-013519CEC90B}</a:tableStyleId>
              </a:tblPr>
              <a:tblGrid>
                <a:gridCol w="1273538">
                  <a:extLst>
                    <a:ext uri="{9D8B030D-6E8A-4147-A177-3AD203B41FA5}">
                      <a16:colId xmlns:a16="http://schemas.microsoft.com/office/drawing/2014/main" val="1516902521"/>
                    </a:ext>
                  </a:extLst>
                </a:gridCol>
                <a:gridCol w="2724245">
                  <a:extLst>
                    <a:ext uri="{9D8B030D-6E8A-4147-A177-3AD203B41FA5}">
                      <a16:colId xmlns:a16="http://schemas.microsoft.com/office/drawing/2014/main" val="717400352"/>
                    </a:ext>
                  </a:extLst>
                </a:gridCol>
                <a:gridCol w="1005724">
                  <a:extLst>
                    <a:ext uri="{9D8B030D-6E8A-4147-A177-3AD203B41FA5}">
                      <a16:colId xmlns:a16="http://schemas.microsoft.com/office/drawing/2014/main" val="1143974772"/>
                    </a:ext>
                  </a:extLst>
                </a:gridCol>
                <a:gridCol w="898315">
                  <a:extLst>
                    <a:ext uri="{9D8B030D-6E8A-4147-A177-3AD203B41FA5}">
                      <a16:colId xmlns:a16="http://schemas.microsoft.com/office/drawing/2014/main" val="2696478710"/>
                    </a:ext>
                  </a:extLst>
                </a:gridCol>
                <a:gridCol w="859259">
                  <a:extLst>
                    <a:ext uri="{9D8B030D-6E8A-4147-A177-3AD203B41FA5}">
                      <a16:colId xmlns:a16="http://schemas.microsoft.com/office/drawing/2014/main" val="2953557206"/>
                    </a:ext>
                  </a:extLst>
                </a:gridCol>
                <a:gridCol w="880126">
                  <a:extLst>
                    <a:ext uri="{9D8B030D-6E8A-4147-A177-3AD203B41FA5}">
                      <a16:colId xmlns:a16="http://schemas.microsoft.com/office/drawing/2014/main" val="2178347864"/>
                    </a:ext>
                  </a:extLst>
                </a:gridCol>
              </a:tblGrid>
              <a:tr h="542226">
                <a:tc rowSpan="2" gridSpan="2">
                  <a:txBody>
                    <a:bodyPr/>
                    <a:lstStyle/>
                    <a:p>
                      <a:pPr fontAlgn="t"/>
                      <a:endParaRPr lang="en-GB" sz="800" b="1">
                        <a:effectLst/>
                      </a:endParaRPr>
                    </a:p>
                    <a:p>
                      <a:pPr algn="l" rtl="0" fontAlgn="base"/>
                      <a:endParaRPr lang="en-GB" sz="800" b="1" i="0">
                        <a:effectLst/>
                      </a:endParaRPr>
                    </a:p>
                  </a:txBody>
                  <a:tcPr>
                    <a:solidFill>
                      <a:srgbClr val="0070C0"/>
                    </a:solidFill>
                  </a:tcPr>
                </a:tc>
                <a:tc rowSpan="2" hMerge="1">
                  <a:txBody>
                    <a:bodyPr/>
                    <a:lstStyle/>
                    <a:p>
                      <a:endParaRPr lang="en-GB"/>
                    </a:p>
                  </a:txBody>
                  <a:tcPr/>
                </a:tc>
                <a:tc gridSpan="2">
                  <a:txBody>
                    <a:bodyPr/>
                    <a:lstStyle/>
                    <a:p>
                      <a:pPr algn="ctr" fontAlgn="t"/>
                      <a:endParaRPr lang="en-GB" sz="1000" b="1">
                        <a:effectLst/>
                      </a:endParaRPr>
                    </a:p>
                    <a:p>
                      <a:pPr algn="ctr" rtl="0" fontAlgn="base"/>
                      <a:r>
                        <a:rPr lang="en-GB" sz="1000" b="1">
                          <a:effectLst/>
                        </a:rPr>
                        <a:t>15-hour entitlement </a:t>
                      </a:r>
                      <a:endParaRPr lang="en-GB" sz="1000" b="1" i="0">
                        <a:effectLst/>
                      </a:endParaRPr>
                    </a:p>
                  </a:txBody>
                  <a:tcPr>
                    <a:solidFill>
                      <a:srgbClr val="0070C0"/>
                    </a:solidFill>
                  </a:tcPr>
                </a:tc>
                <a:tc hMerge="1">
                  <a:txBody>
                    <a:bodyPr/>
                    <a:lstStyle/>
                    <a:p>
                      <a:endParaRPr lang="en-GB"/>
                    </a:p>
                  </a:txBody>
                  <a:tcPr/>
                </a:tc>
                <a:tc gridSpan="2">
                  <a:txBody>
                    <a:bodyPr/>
                    <a:lstStyle/>
                    <a:p>
                      <a:pPr algn="ctr" fontAlgn="t"/>
                      <a:endParaRPr lang="en-GB" sz="1000" b="1">
                        <a:effectLst/>
                      </a:endParaRPr>
                    </a:p>
                    <a:p>
                      <a:pPr algn="ctr" rtl="0" fontAlgn="base"/>
                      <a:r>
                        <a:rPr lang="en-GB" sz="1000" b="1">
                          <a:effectLst/>
                        </a:rPr>
                        <a:t>30-hour entitlement </a:t>
                      </a:r>
                      <a:endParaRPr lang="en-GB" sz="1000" b="1" i="0">
                        <a:effectLst/>
                      </a:endParaRPr>
                    </a:p>
                  </a:txBody>
                  <a:tcPr>
                    <a:solidFill>
                      <a:srgbClr val="0070C0"/>
                    </a:solidFill>
                  </a:tcPr>
                </a:tc>
                <a:tc hMerge="1">
                  <a:txBody>
                    <a:bodyPr/>
                    <a:lstStyle/>
                    <a:p>
                      <a:endParaRPr lang="en-GB"/>
                    </a:p>
                  </a:txBody>
                  <a:tcPr/>
                </a:tc>
                <a:extLst>
                  <a:ext uri="{0D108BD9-81ED-4DB2-BD59-A6C34878D82A}">
                    <a16:rowId xmlns:a16="http://schemas.microsoft.com/office/drawing/2014/main" val="1592257260"/>
                  </a:ext>
                </a:extLst>
              </a:tr>
              <a:tr h="341401">
                <a:tc gridSpan="2" vMerge="1">
                  <a:txBody>
                    <a:bodyPr/>
                    <a:lstStyle/>
                    <a:p>
                      <a:endParaRPr lang="en-GB"/>
                    </a:p>
                  </a:txBody>
                  <a:tcPr/>
                </a:tc>
                <a:tc hMerge="1" vMerge="1">
                  <a:txBody>
                    <a:bodyPr/>
                    <a:lstStyle/>
                    <a:p>
                      <a:endParaRPr lang="en-GB"/>
                    </a:p>
                  </a:txBody>
                  <a:tcPr/>
                </a:tc>
                <a:tc>
                  <a:txBody>
                    <a:bodyPr/>
                    <a:lstStyle/>
                    <a:p>
                      <a:pPr fontAlgn="t"/>
                      <a:endParaRPr lang="en-GB" sz="1000" b="1">
                        <a:effectLst/>
                      </a:endParaRPr>
                    </a:p>
                    <a:p>
                      <a:pPr algn="ctr" rtl="0" fontAlgn="base"/>
                      <a:r>
                        <a:rPr lang="en-GB" sz="1000" b="1">
                          <a:effectLst/>
                        </a:rPr>
                        <a:t>2021 </a:t>
                      </a:r>
                      <a:endParaRPr lang="en-GB" sz="1000" b="1" i="0">
                        <a:effectLst/>
                      </a:endParaRPr>
                    </a:p>
                  </a:txBody>
                  <a:tcPr>
                    <a:solidFill>
                      <a:srgbClr val="0070C0"/>
                    </a:solidFill>
                  </a:tcPr>
                </a:tc>
                <a:tc>
                  <a:txBody>
                    <a:bodyPr/>
                    <a:lstStyle/>
                    <a:p>
                      <a:pPr fontAlgn="t"/>
                      <a:endParaRPr lang="en-GB" sz="1000" b="1">
                        <a:effectLst/>
                      </a:endParaRPr>
                    </a:p>
                    <a:p>
                      <a:pPr algn="ctr" rtl="0" fontAlgn="base"/>
                      <a:r>
                        <a:rPr lang="en-GB" sz="1000" b="1">
                          <a:effectLst/>
                        </a:rPr>
                        <a:t>2022 </a:t>
                      </a:r>
                      <a:endParaRPr lang="en-GB" sz="1000" b="1" i="0">
                        <a:effectLst/>
                      </a:endParaRPr>
                    </a:p>
                  </a:txBody>
                  <a:tcPr>
                    <a:solidFill>
                      <a:srgbClr val="0070C0"/>
                    </a:solidFill>
                  </a:tcPr>
                </a:tc>
                <a:tc>
                  <a:txBody>
                    <a:bodyPr/>
                    <a:lstStyle/>
                    <a:p>
                      <a:pPr fontAlgn="t"/>
                      <a:endParaRPr lang="en-GB" sz="1000" b="1">
                        <a:effectLst/>
                      </a:endParaRPr>
                    </a:p>
                    <a:p>
                      <a:pPr algn="ctr" rtl="0" fontAlgn="base"/>
                      <a:r>
                        <a:rPr lang="en-GB" sz="1000" b="1">
                          <a:effectLst/>
                        </a:rPr>
                        <a:t>2021 </a:t>
                      </a:r>
                      <a:endParaRPr lang="en-GB" sz="1000" b="1" i="0">
                        <a:effectLst/>
                      </a:endParaRPr>
                    </a:p>
                  </a:txBody>
                  <a:tcPr>
                    <a:solidFill>
                      <a:srgbClr val="0070C0"/>
                    </a:solidFill>
                  </a:tcPr>
                </a:tc>
                <a:tc>
                  <a:txBody>
                    <a:bodyPr/>
                    <a:lstStyle/>
                    <a:p>
                      <a:pPr fontAlgn="t"/>
                      <a:endParaRPr lang="en-GB" sz="1000" b="1">
                        <a:effectLst/>
                      </a:endParaRPr>
                    </a:p>
                    <a:p>
                      <a:pPr algn="ctr" rtl="0" fontAlgn="base"/>
                      <a:r>
                        <a:rPr lang="en-GB" sz="1000" b="1">
                          <a:effectLst/>
                        </a:rPr>
                        <a:t>2022 </a:t>
                      </a:r>
                      <a:endParaRPr lang="en-GB" sz="1000" b="1" i="0">
                        <a:effectLst/>
                      </a:endParaRPr>
                    </a:p>
                  </a:txBody>
                  <a:tcPr>
                    <a:solidFill>
                      <a:srgbClr val="0070C0"/>
                    </a:solidFill>
                  </a:tcPr>
                </a:tc>
                <a:extLst>
                  <a:ext uri="{0D108BD9-81ED-4DB2-BD59-A6C34878D82A}">
                    <a16:rowId xmlns:a16="http://schemas.microsoft.com/office/drawing/2014/main" val="3336504928"/>
                  </a:ext>
                </a:extLst>
              </a:tr>
              <a:tr h="461896">
                <a:tc rowSpan="4">
                  <a:txBody>
                    <a:bodyPr/>
                    <a:lstStyle/>
                    <a:p>
                      <a:pPr algn="ctr" fontAlgn="t"/>
                      <a:endParaRPr lang="en-GB" sz="1000" b="1">
                        <a:effectLst/>
                      </a:endParaRPr>
                    </a:p>
                    <a:p>
                      <a:pPr algn="ctr" rtl="0" fontAlgn="base"/>
                      <a:r>
                        <a:rPr lang="en-GB" sz="1200" b="1">
                          <a:effectLst/>
                        </a:rPr>
                        <a:t>Outstanding </a:t>
                      </a:r>
                      <a:endParaRPr lang="en-GB" sz="1200" b="1" i="0">
                        <a:effectLst/>
                      </a:endParaRPr>
                    </a:p>
                  </a:txBody>
                  <a:tcPr/>
                </a:tc>
                <a:tc>
                  <a:txBody>
                    <a:bodyPr/>
                    <a:lstStyle/>
                    <a:p>
                      <a:pPr fontAlgn="t"/>
                      <a:endParaRPr lang="en-GB" sz="1000">
                        <a:effectLst/>
                      </a:endParaRPr>
                    </a:p>
                    <a:p>
                      <a:pPr algn="l" rtl="0" fontAlgn="base"/>
                      <a:r>
                        <a:rPr lang="en-GB" sz="1000">
                          <a:effectLst/>
                        </a:rPr>
                        <a:t>Number of registered 2 year olds </a:t>
                      </a:r>
                      <a:endParaRPr lang="en-GB" sz="1000" b="0" i="0">
                        <a:effectLst/>
                      </a:endParaRPr>
                    </a:p>
                  </a:txBody>
                  <a:tcPr/>
                </a:tc>
                <a:tc>
                  <a:txBody>
                    <a:bodyPr/>
                    <a:lstStyle/>
                    <a:p>
                      <a:pPr algn="ctr" fontAlgn="t"/>
                      <a:endParaRPr lang="en-GB" sz="1000">
                        <a:effectLst/>
                      </a:endParaRPr>
                    </a:p>
                    <a:p>
                      <a:pPr algn="ctr" rtl="0" fontAlgn="base"/>
                      <a:r>
                        <a:rPr lang="en-GB" sz="1000">
                          <a:effectLst/>
                        </a:rPr>
                        <a:t>73 </a:t>
                      </a:r>
                      <a:endParaRPr lang="en-GB" sz="1000" b="0" i="0">
                        <a:effectLst/>
                      </a:endParaRPr>
                    </a:p>
                  </a:txBody>
                  <a:tcPr/>
                </a:tc>
                <a:tc>
                  <a:txBody>
                    <a:bodyPr/>
                    <a:lstStyle/>
                    <a:p>
                      <a:pPr algn="ctr" fontAlgn="t"/>
                      <a:endParaRPr lang="en-GB" sz="1000">
                        <a:effectLst/>
                      </a:endParaRPr>
                    </a:p>
                    <a:p>
                      <a:pPr algn="ctr" rtl="0" fontAlgn="base"/>
                      <a:r>
                        <a:rPr lang="en-GB" sz="1000">
                          <a:effectLst/>
                        </a:rPr>
                        <a:t>74 </a:t>
                      </a:r>
                      <a:endParaRPr lang="en-GB" sz="1000" b="0" i="0">
                        <a:effectLst/>
                      </a:endParaRPr>
                    </a:p>
                  </a:txBody>
                  <a:tcPr/>
                </a:tc>
                <a:tc>
                  <a:txBody>
                    <a:bodyPr/>
                    <a:lstStyle/>
                    <a:p>
                      <a:pPr algn="ctr" fontAlgn="t"/>
                      <a:endParaRPr lang="en-GB" sz="1000">
                        <a:effectLst/>
                      </a:endParaRPr>
                    </a:p>
                    <a:p>
                      <a:pPr algn="ctr" rtl="0" fontAlgn="base"/>
                      <a:endParaRPr lang="en-GB" sz="1000">
                        <a:effectLst/>
                      </a:endParaRPr>
                    </a:p>
                  </a:txBody>
                  <a:tcPr/>
                </a:tc>
                <a:tc>
                  <a:txBody>
                    <a:bodyPr/>
                    <a:lstStyle/>
                    <a:p>
                      <a:pPr algn="ctr" fontAlgn="t"/>
                      <a:endParaRPr lang="en-GB" sz="1000">
                        <a:effectLst/>
                      </a:endParaRPr>
                    </a:p>
                    <a:p>
                      <a:pPr algn="ctr" rtl="0" fontAlgn="base"/>
                      <a:endParaRPr lang="en-GB" sz="1000" b="0" i="0">
                        <a:effectLst/>
                      </a:endParaRPr>
                    </a:p>
                  </a:txBody>
                  <a:tcPr/>
                </a:tc>
                <a:extLst>
                  <a:ext uri="{0D108BD9-81ED-4DB2-BD59-A6C34878D82A}">
                    <a16:rowId xmlns:a16="http://schemas.microsoft.com/office/drawing/2014/main" val="3627191126"/>
                  </a:ext>
                </a:extLst>
              </a:tr>
              <a:tr h="461896">
                <a:tc vMerge="1">
                  <a:txBody>
                    <a:bodyPr/>
                    <a:lstStyle/>
                    <a:p>
                      <a:endParaRPr lang="en-GB"/>
                    </a:p>
                  </a:txBody>
                  <a:tcPr/>
                </a:tc>
                <a:tc>
                  <a:txBody>
                    <a:bodyPr/>
                    <a:lstStyle/>
                    <a:p>
                      <a:pPr fontAlgn="t"/>
                      <a:endParaRPr lang="en-GB" sz="1000">
                        <a:effectLst/>
                      </a:endParaRPr>
                    </a:p>
                    <a:p>
                      <a:pPr algn="l" rtl="0" fontAlgn="base"/>
                      <a:r>
                        <a:rPr lang="en-GB" sz="1000">
                          <a:effectLst/>
                        </a:rPr>
                        <a:t>Number of registered 3 and 4 year olds</a:t>
                      </a:r>
                    </a:p>
                  </a:txBody>
                  <a:tcPr/>
                </a:tc>
                <a:tc>
                  <a:txBody>
                    <a:bodyPr/>
                    <a:lstStyle/>
                    <a:p>
                      <a:pPr algn="ctr" fontAlgn="t"/>
                      <a:endParaRPr lang="en-GB" sz="1000">
                        <a:effectLst/>
                      </a:endParaRPr>
                    </a:p>
                    <a:p>
                      <a:pPr algn="ctr" rtl="0" fontAlgn="base"/>
                      <a:r>
                        <a:rPr lang="en-GB" sz="1000">
                          <a:effectLst/>
                        </a:rPr>
                        <a:t>870 </a:t>
                      </a:r>
                      <a:endParaRPr lang="en-GB" sz="1000" b="0" i="0">
                        <a:effectLst/>
                      </a:endParaRPr>
                    </a:p>
                  </a:txBody>
                  <a:tcPr/>
                </a:tc>
                <a:tc>
                  <a:txBody>
                    <a:bodyPr/>
                    <a:lstStyle/>
                    <a:p>
                      <a:pPr algn="ctr" fontAlgn="t"/>
                      <a:endParaRPr lang="en-GB" sz="1000">
                        <a:effectLst/>
                      </a:endParaRPr>
                    </a:p>
                    <a:p>
                      <a:pPr algn="ctr" rtl="0" fontAlgn="base"/>
                      <a:r>
                        <a:rPr lang="en-GB" sz="1000">
                          <a:effectLst/>
                        </a:rPr>
                        <a:t>937 </a:t>
                      </a:r>
                      <a:endParaRPr lang="en-GB" sz="1000" b="0" i="0">
                        <a:effectLst/>
                      </a:endParaRPr>
                    </a:p>
                  </a:txBody>
                  <a:tcPr/>
                </a:tc>
                <a:tc>
                  <a:txBody>
                    <a:bodyPr/>
                    <a:lstStyle/>
                    <a:p>
                      <a:pPr algn="ctr" fontAlgn="t"/>
                      <a:endParaRPr lang="en-GB" sz="1000">
                        <a:effectLst/>
                      </a:endParaRPr>
                    </a:p>
                    <a:p>
                      <a:pPr algn="ctr" rtl="0" fontAlgn="base"/>
                      <a:r>
                        <a:rPr lang="en-GB" sz="1000">
                          <a:effectLst/>
                        </a:rPr>
                        <a:t>295 </a:t>
                      </a:r>
                      <a:endParaRPr lang="en-GB" sz="1000" b="0" i="0">
                        <a:effectLst/>
                      </a:endParaRPr>
                    </a:p>
                  </a:txBody>
                  <a:tcPr/>
                </a:tc>
                <a:tc>
                  <a:txBody>
                    <a:bodyPr/>
                    <a:lstStyle/>
                    <a:p>
                      <a:pPr algn="ctr" fontAlgn="t"/>
                      <a:endParaRPr lang="en-GB" sz="1000">
                        <a:effectLst/>
                      </a:endParaRPr>
                    </a:p>
                    <a:p>
                      <a:pPr algn="ctr" rtl="0" fontAlgn="base"/>
                      <a:r>
                        <a:rPr lang="en-GB" sz="1000">
                          <a:effectLst/>
                        </a:rPr>
                        <a:t>363 </a:t>
                      </a:r>
                      <a:endParaRPr lang="en-GB" sz="1000" b="0" i="0">
                        <a:effectLst/>
                      </a:endParaRPr>
                    </a:p>
                  </a:txBody>
                  <a:tcPr/>
                </a:tc>
                <a:extLst>
                  <a:ext uri="{0D108BD9-81ED-4DB2-BD59-A6C34878D82A}">
                    <a16:rowId xmlns:a16="http://schemas.microsoft.com/office/drawing/2014/main" val="2144772792"/>
                  </a:ext>
                </a:extLst>
              </a:tr>
              <a:tr h="461896">
                <a:tc vMerge="1">
                  <a:txBody>
                    <a:bodyPr/>
                    <a:lstStyle/>
                    <a:p>
                      <a:endParaRPr lang="en-GB"/>
                    </a:p>
                  </a:txBody>
                  <a:tcPr/>
                </a:tc>
                <a:tc>
                  <a:txBody>
                    <a:bodyPr/>
                    <a:lstStyle/>
                    <a:p>
                      <a:pPr fontAlgn="t"/>
                      <a:endParaRPr lang="en-GB" sz="1000">
                        <a:effectLst/>
                      </a:endParaRPr>
                    </a:p>
                    <a:p>
                      <a:pPr algn="l" rtl="0" fontAlgn="base"/>
                      <a:r>
                        <a:rPr lang="en-GB" sz="1000">
                          <a:effectLst/>
                        </a:rPr>
                        <a:t>Percentage of 2 year olds registered </a:t>
                      </a:r>
                      <a:endParaRPr lang="en-GB" sz="1000" b="0" i="0">
                        <a:effectLst/>
                      </a:endParaRPr>
                    </a:p>
                  </a:txBody>
                  <a:tcPr/>
                </a:tc>
                <a:tc>
                  <a:txBody>
                    <a:bodyPr/>
                    <a:lstStyle/>
                    <a:p>
                      <a:pPr algn="ctr" fontAlgn="t"/>
                      <a:endParaRPr lang="en-GB" sz="1000">
                        <a:effectLst/>
                      </a:endParaRPr>
                    </a:p>
                    <a:p>
                      <a:pPr algn="ctr" rtl="0" fontAlgn="base"/>
                      <a:r>
                        <a:rPr lang="en-GB" sz="1000">
                          <a:effectLst/>
                        </a:rPr>
                        <a:t>14% </a:t>
                      </a:r>
                      <a:endParaRPr lang="en-GB" sz="1000" b="0" i="0">
                        <a:effectLst/>
                      </a:endParaRPr>
                    </a:p>
                  </a:txBody>
                  <a:tcPr/>
                </a:tc>
                <a:tc>
                  <a:txBody>
                    <a:bodyPr/>
                    <a:lstStyle/>
                    <a:p>
                      <a:pPr algn="ctr" fontAlgn="t"/>
                      <a:endParaRPr lang="en-GB" sz="1000">
                        <a:effectLst/>
                      </a:endParaRPr>
                    </a:p>
                    <a:p>
                      <a:pPr algn="ctr" rtl="0" fontAlgn="base"/>
                      <a:r>
                        <a:rPr lang="en-GB" sz="1000">
                          <a:effectLst/>
                        </a:rPr>
                        <a:t>12% </a:t>
                      </a:r>
                      <a:endParaRPr lang="en-GB" sz="1000" b="0" i="0">
                        <a:effectLst/>
                      </a:endParaRPr>
                    </a:p>
                  </a:txBody>
                  <a:tcPr/>
                </a:tc>
                <a:tc>
                  <a:txBody>
                    <a:bodyPr/>
                    <a:lstStyle/>
                    <a:p>
                      <a:pPr algn="ctr" fontAlgn="t"/>
                      <a:endParaRPr lang="en-GB" sz="1000">
                        <a:effectLst/>
                      </a:endParaRPr>
                    </a:p>
                    <a:p>
                      <a:pPr algn="ctr" rtl="0" fontAlgn="base"/>
                      <a:endParaRPr lang="en-GB" sz="1000">
                        <a:effectLst/>
                      </a:endParaRPr>
                    </a:p>
                  </a:txBody>
                  <a:tcPr/>
                </a:tc>
                <a:tc>
                  <a:txBody>
                    <a:bodyPr/>
                    <a:lstStyle/>
                    <a:p>
                      <a:pPr algn="ctr" fontAlgn="t"/>
                      <a:endParaRPr lang="en-GB" sz="1000">
                        <a:effectLst/>
                      </a:endParaRPr>
                    </a:p>
                    <a:p>
                      <a:pPr algn="ctr" rtl="0" fontAlgn="base"/>
                      <a:endParaRPr lang="en-GB" sz="1000">
                        <a:effectLst/>
                      </a:endParaRPr>
                    </a:p>
                  </a:txBody>
                  <a:tcPr/>
                </a:tc>
                <a:extLst>
                  <a:ext uri="{0D108BD9-81ED-4DB2-BD59-A6C34878D82A}">
                    <a16:rowId xmlns:a16="http://schemas.microsoft.com/office/drawing/2014/main" val="3020679702"/>
                  </a:ext>
                </a:extLst>
              </a:tr>
              <a:tr h="461896">
                <a:tc vMerge="1">
                  <a:txBody>
                    <a:bodyPr/>
                    <a:lstStyle/>
                    <a:p>
                      <a:endParaRPr lang="en-GB"/>
                    </a:p>
                  </a:txBody>
                  <a:tcPr/>
                </a:tc>
                <a:tc>
                  <a:txBody>
                    <a:bodyPr/>
                    <a:lstStyle/>
                    <a:p>
                      <a:pPr fontAlgn="t"/>
                      <a:endParaRPr lang="en-GB" sz="1000">
                        <a:effectLst/>
                      </a:endParaRPr>
                    </a:p>
                    <a:p>
                      <a:pPr algn="l" rtl="0" fontAlgn="base"/>
                      <a:r>
                        <a:rPr lang="en-GB" sz="1000">
                          <a:effectLst/>
                        </a:rPr>
                        <a:t>Percentage of 3 and 4 year olds registered </a:t>
                      </a:r>
                      <a:endParaRPr lang="en-GB" sz="1000" b="0" i="0">
                        <a:effectLst/>
                      </a:endParaRPr>
                    </a:p>
                  </a:txBody>
                  <a:tcPr/>
                </a:tc>
                <a:tc>
                  <a:txBody>
                    <a:bodyPr/>
                    <a:lstStyle/>
                    <a:p>
                      <a:pPr algn="ctr" fontAlgn="t"/>
                      <a:endParaRPr lang="en-GB" sz="1000">
                        <a:effectLst/>
                      </a:endParaRPr>
                    </a:p>
                    <a:p>
                      <a:pPr algn="ctr" rtl="0" fontAlgn="base"/>
                      <a:r>
                        <a:rPr lang="en-GB" sz="1000">
                          <a:effectLst/>
                        </a:rPr>
                        <a:t>16% </a:t>
                      </a:r>
                      <a:endParaRPr lang="en-GB" sz="1000" b="0" i="0">
                        <a:effectLst/>
                      </a:endParaRPr>
                    </a:p>
                  </a:txBody>
                  <a:tcPr/>
                </a:tc>
                <a:tc>
                  <a:txBody>
                    <a:bodyPr/>
                    <a:lstStyle/>
                    <a:p>
                      <a:pPr algn="ctr" fontAlgn="t"/>
                      <a:endParaRPr lang="en-GB" sz="1000">
                        <a:effectLst/>
                      </a:endParaRPr>
                    </a:p>
                    <a:p>
                      <a:pPr algn="ctr" rtl="0" fontAlgn="base"/>
                      <a:r>
                        <a:rPr lang="en-GB" sz="1000">
                          <a:effectLst/>
                        </a:rPr>
                        <a:t>16% </a:t>
                      </a:r>
                      <a:endParaRPr lang="en-GB" sz="1000" b="0" i="0">
                        <a:effectLst/>
                      </a:endParaRPr>
                    </a:p>
                  </a:txBody>
                  <a:tcPr/>
                </a:tc>
                <a:tc>
                  <a:txBody>
                    <a:bodyPr/>
                    <a:lstStyle/>
                    <a:p>
                      <a:pPr algn="ctr" fontAlgn="t"/>
                      <a:endParaRPr lang="en-GB" sz="1000">
                        <a:effectLst/>
                      </a:endParaRPr>
                    </a:p>
                    <a:p>
                      <a:pPr algn="ctr" rtl="0" fontAlgn="base"/>
                      <a:r>
                        <a:rPr lang="en-GB" sz="1000">
                          <a:effectLst/>
                        </a:rPr>
                        <a:t>18% </a:t>
                      </a:r>
                      <a:endParaRPr lang="en-GB" sz="1000" b="0" i="0">
                        <a:effectLst/>
                      </a:endParaRPr>
                    </a:p>
                  </a:txBody>
                  <a:tcPr/>
                </a:tc>
                <a:tc>
                  <a:txBody>
                    <a:bodyPr/>
                    <a:lstStyle/>
                    <a:p>
                      <a:pPr algn="ctr" fontAlgn="t"/>
                      <a:endParaRPr lang="en-GB" sz="1000">
                        <a:effectLst/>
                      </a:endParaRPr>
                    </a:p>
                    <a:p>
                      <a:pPr algn="ctr" rtl="0" fontAlgn="base"/>
                      <a:r>
                        <a:rPr lang="en-GB" sz="1000">
                          <a:effectLst/>
                        </a:rPr>
                        <a:t>19% </a:t>
                      </a:r>
                      <a:endParaRPr lang="en-GB" sz="1000" b="0" i="0">
                        <a:effectLst/>
                      </a:endParaRPr>
                    </a:p>
                  </a:txBody>
                  <a:tcPr/>
                </a:tc>
                <a:extLst>
                  <a:ext uri="{0D108BD9-81ED-4DB2-BD59-A6C34878D82A}">
                    <a16:rowId xmlns:a16="http://schemas.microsoft.com/office/drawing/2014/main" val="3051212596"/>
                  </a:ext>
                </a:extLst>
              </a:tr>
              <a:tr h="461896">
                <a:tc rowSpan="4">
                  <a:txBody>
                    <a:bodyPr/>
                    <a:lstStyle/>
                    <a:p>
                      <a:pPr algn="ctr" fontAlgn="t"/>
                      <a:endParaRPr lang="en-GB" sz="1000" b="1">
                        <a:effectLst/>
                      </a:endParaRPr>
                    </a:p>
                    <a:p>
                      <a:pPr algn="ctr" rtl="0" fontAlgn="base"/>
                      <a:r>
                        <a:rPr lang="en-GB" sz="1200" b="1">
                          <a:effectLst/>
                        </a:rPr>
                        <a:t>Good </a:t>
                      </a:r>
                      <a:endParaRPr lang="en-GB" sz="1200" b="1" i="0">
                        <a:effectLst/>
                      </a:endParaRPr>
                    </a:p>
                  </a:txBody>
                  <a:tcPr/>
                </a:tc>
                <a:tc>
                  <a:txBody>
                    <a:bodyPr/>
                    <a:lstStyle/>
                    <a:p>
                      <a:pPr fontAlgn="t"/>
                      <a:endParaRPr lang="en-GB" sz="1000">
                        <a:effectLst/>
                      </a:endParaRPr>
                    </a:p>
                    <a:p>
                      <a:pPr algn="l" rtl="0" fontAlgn="base"/>
                      <a:r>
                        <a:rPr lang="en-GB" sz="1000">
                          <a:effectLst/>
                        </a:rPr>
                        <a:t>Number of registered 2 year-olds </a:t>
                      </a:r>
                      <a:endParaRPr lang="en-GB" sz="1000" b="0" i="0">
                        <a:effectLst/>
                      </a:endParaRPr>
                    </a:p>
                  </a:txBody>
                  <a:tcPr/>
                </a:tc>
                <a:tc>
                  <a:txBody>
                    <a:bodyPr/>
                    <a:lstStyle/>
                    <a:p>
                      <a:pPr algn="ctr" fontAlgn="t"/>
                      <a:endParaRPr lang="en-GB" sz="1000">
                        <a:effectLst/>
                      </a:endParaRPr>
                    </a:p>
                    <a:p>
                      <a:pPr algn="ctr" rtl="0" fontAlgn="base"/>
                      <a:r>
                        <a:rPr lang="en-GB" sz="1000">
                          <a:effectLst/>
                        </a:rPr>
                        <a:t>426 </a:t>
                      </a:r>
                      <a:endParaRPr lang="en-GB" sz="1000" b="0" i="0">
                        <a:effectLst/>
                      </a:endParaRPr>
                    </a:p>
                  </a:txBody>
                  <a:tcPr/>
                </a:tc>
                <a:tc>
                  <a:txBody>
                    <a:bodyPr/>
                    <a:lstStyle/>
                    <a:p>
                      <a:pPr algn="ctr" fontAlgn="t"/>
                      <a:endParaRPr lang="en-GB" sz="1000">
                        <a:effectLst/>
                      </a:endParaRPr>
                    </a:p>
                    <a:p>
                      <a:pPr algn="ctr" rtl="0" fontAlgn="base"/>
                      <a:r>
                        <a:rPr lang="en-GB" sz="1000">
                          <a:effectLst/>
                        </a:rPr>
                        <a:t>496 </a:t>
                      </a:r>
                      <a:endParaRPr lang="en-GB" sz="1000" b="0" i="0">
                        <a:effectLst/>
                      </a:endParaRPr>
                    </a:p>
                  </a:txBody>
                  <a:tcPr/>
                </a:tc>
                <a:tc>
                  <a:txBody>
                    <a:bodyPr/>
                    <a:lstStyle/>
                    <a:p>
                      <a:pPr algn="ctr" fontAlgn="t"/>
                      <a:endParaRPr lang="en-GB" sz="1000">
                        <a:effectLst/>
                      </a:endParaRPr>
                    </a:p>
                  </a:txBody>
                  <a:tcPr/>
                </a:tc>
                <a:tc>
                  <a:txBody>
                    <a:bodyPr/>
                    <a:lstStyle/>
                    <a:p>
                      <a:pPr algn="ctr" fontAlgn="t"/>
                      <a:endParaRPr lang="en-GB" sz="1000">
                        <a:effectLst/>
                      </a:endParaRPr>
                    </a:p>
                    <a:p>
                      <a:pPr algn="ctr" rtl="0" fontAlgn="base"/>
                      <a:endParaRPr lang="en-GB" sz="1000">
                        <a:effectLst/>
                      </a:endParaRPr>
                    </a:p>
                  </a:txBody>
                  <a:tcPr/>
                </a:tc>
                <a:extLst>
                  <a:ext uri="{0D108BD9-81ED-4DB2-BD59-A6C34878D82A}">
                    <a16:rowId xmlns:a16="http://schemas.microsoft.com/office/drawing/2014/main" val="3847514250"/>
                  </a:ext>
                </a:extLst>
              </a:tr>
              <a:tr h="461896">
                <a:tc vMerge="1">
                  <a:txBody>
                    <a:bodyPr/>
                    <a:lstStyle/>
                    <a:p>
                      <a:endParaRPr lang="en-GB"/>
                    </a:p>
                  </a:txBody>
                  <a:tcPr/>
                </a:tc>
                <a:tc>
                  <a:txBody>
                    <a:bodyPr/>
                    <a:lstStyle/>
                    <a:p>
                      <a:pPr fontAlgn="t"/>
                      <a:endParaRPr lang="en-GB" sz="1000">
                        <a:effectLst/>
                      </a:endParaRPr>
                    </a:p>
                    <a:p>
                      <a:pPr algn="l" rtl="0" fontAlgn="base"/>
                      <a:r>
                        <a:rPr lang="en-GB" sz="1000">
                          <a:effectLst/>
                        </a:rPr>
                        <a:t>Number of registered 3 and 4 year olds </a:t>
                      </a:r>
                      <a:endParaRPr lang="en-GB" sz="1000" b="0" i="0">
                        <a:effectLst/>
                      </a:endParaRPr>
                    </a:p>
                  </a:txBody>
                  <a:tcPr/>
                </a:tc>
                <a:tc>
                  <a:txBody>
                    <a:bodyPr/>
                    <a:lstStyle/>
                    <a:p>
                      <a:pPr algn="ctr" fontAlgn="t"/>
                      <a:endParaRPr lang="en-GB" sz="1000">
                        <a:effectLst/>
                      </a:endParaRPr>
                    </a:p>
                    <a:p>
                      <a:pPr algn="ctr" rtl="0" fontAlgn="base"/>
                      <a:r>
                        <a:rPr lang="en-GB" sz="1000">
                          <a:effectLst/>
                        </a:rPr>
                        <a:t>4,181 </a:t>
                      </a:r>
                      <a:endParaRPr lang="en-GB" sz="1000" b="0" i="0">
                        <a:effectLst/>
                      </a:endParaRPr>
                    </a:p>
                  </a:txBody>
                  <a:tcPr/>
                </a:tc>
                <a:tc>
                  <a:txBody>
                    <a:bodyPr/>
                    <a:lstStyle/>
                    <a:p>
                      <a:pPr algn="ctr" fontAlgn="t"/>
                      <a:endParaRPr lang="en-GB" sz="1000">
                        <a:effectLst/>
                      </a:endParaRPr>
                    </a:p>
                    <a:p>
                      <a:pPr algn="ctr" rtl="0" fontAlgn="base"/>
                      <a:r>
                        <a:rPr lang="en-GB" sz="1000">
                          <a:effectLst/>
                        </a:rPr>
                        <a:t>4,268 </a:t>
                      </a:r>
                      <a:endParaRPr lang="en-GB" sz="1000" b="0" i="0">
                        <a:effectLst/>
                      </a:endParaRPr>
                    </a:p>
                  </a:txBody>
                  <a:tcPr/>
                </a:tc>
                <a:tc>
                  <a:txBody>
                    <a:bodyPr/>
                    <a:lstStyle/>
                    <a:p>
                      <a:pPr algn="ctr" fontAlgn="t"/>
                      <a:endParaRPr lang="en-GB" sz="1000">
                        <a:effectLst/>
                      </a:endParaRPr>
                    </a:p>
                    <a:p>
                      <a:pPr algn="ctr" rtl="0" fontAlgn="base"/>
                      <a:r>
                        <a:rPr lang="en-GB" sz="1000">
                          <a:effectLst/>
                        </a:rPr>
                        <a:t>1,297 </a:t>
                      </a:r>
                      <a:endParaRPr lang="en-GB" sz="1000" b="0" i="0">
                        <a:effectLst/>
                      </a:endParaRPr>
                    </a:p>
                  </a:txBody>
                  <a:tcPr/>
                </a:tc>
                <a:tc>
                  <a:txBody>
                    <a:bodyPr/>
                    <a:lstStyle/>
                    <a:p>
                      <a:pPr algn="ctr" fontAlgn="t"/>
                      <a:endParaRPr lang="en-GB" sz="1000">
                        <a:effectLst/>
                      </a:endParaRPr>
                    </a:p>
                    <a:p>
                      <a:pPr algn="ctr" rtl="0" fontAlgn="base"/>
                      <a:r>
                        <a:rPr lang="en-GB" sz="1000">
                          <a:effectLst/>
                        </a:rPr>
                        <a:t>1,483 </a:t>
                      </a:r>
                      <a:endParaRPr lang="en-GB" sz="1000" b="0" i="0">
                        <a:effectLst/>
                      </a:endParaRPr>
                    </a:p>
                  </a:txBody>
                  <a:tcPr/>
                </a:tc>
                <a:extLst>
                  <a:ext uri="{0D108BD9-81ED-4DB2-BD59-A6C34878D82A}">
                    <a16:rowId xmlns:a16="http://schemas.microsoft.com/office/drawing/2014/main" val="1778934612"/>
                  </a:ext>
                </a:extLst>
              </a:tr>
              <a:tr h="461896">
                <a:tc vMerge="1">
                  <a:txBody>
                    <a:bodyPr/>
                    <a:lstStyle/>
                    <a:p>
                      <a:endParaRPr lang="en-GB"/>
                    </a:p>
                  </a:txBody>
                  <a:tcPr/>
                </a:tc>
                <a:tc>
                  <a:txBody>
                    <a:bodyPr/>
                    <a:lstStyle/>
                    <a:p>
                      <a:pPr fontAlgn="t"/>
                      <a:endParaRPr lang="en-GB" sz="1000">
                        <a:effectLst/>
                      </a:endParaRPr>
                    </a:p>
                    <a:p>
                      <a:pPr algn="l" rtl="0" fontAlgn="base"/>
                      <a:r>
                        <a:rPr lang="en-GB" sz="1000">
                          <a:effectLst/>
                        </a:rPr>
                        <a:t>Percentage of 2 year olds registered </a:t>
                      </a:r>
                      <a:endParaRPr lang="en-GB" sz="1000" b="0" i="0">
                        <a:effectLst/>
                      </a:endParaRPr>
                    </a:p>
                  </a:txBody>
                  <a:tcPr/>
                </a:tc>
                <a:tc>
                  <a:txBody>
                    <a:bodyPr/>
                    <a:lstStyle/>
                    <a:p>
                      <a:pPr algn="ctr" fontAlgn="t"/>
                      <a:endParaRPr lang="en-GB" sz="1000">
                        <a:effectLst/>
                      </a:endParaRPr>
                    </a:p>
                    <a:p>
                      <a:pPr algn="ctr" rtl="0" fontAlgn="base"/>
                      <a:r>
                        <a:rPr lang="en-GB" sz="1000">
                          <a:effectLst/>
                        </a:rPr>
                        <a:t>80% </a:t>
                      </a:r>
                      <a:endParaRPr lang="en-GB" sz="1000" b="0" i="0">
                        <a:effectLst/>
                      </a:endParaRPr>
                    </a:p>
                  </a:txBody>
                  <a:tcPr/>
                </a:tc>
                <a:tc>
                  <a:txBody>
                    <a:bodyPr/>
                    <a:lstStyle/>
                    <a:p>
                      <a:pPr algn="ctr" fontAlgn="t"/>
                      <a:endParaRPr lang="en-GB" sz="1000">
                        <a:effectLst/>
                      </a:endParaRPr>
                    </a:p>
                    <a:p>
                      <a:pPr algn="ctr" rtl="0" fontAlgn="base"/>
                      <a:r>
                        <a:rPr lang="en-GB" sz="1000">
                          <a:effectLst/>
                        </a:rPr>
                        <a:t>79% </a:t>
                      </a:r>
                      <a:endParaRPr lang="en-GB" sz="1000" b="0" i="0">
                        <a:effectLst/>
                      </a:endParaRPr>
                    </a:p>
                  </a:txBody>
                  <a:tcPr/>
                </a:tc>
                <a:tc>
                  <a:txBody>
                    <a:bodyPr/>
                    <a:lstStyle/>
                    <a:p>
                      <a:pPr algn="ctr" fontAlgn="t"/>
                      <a:endParaRPr lang="en-GB" sz="1000">
                        <a:effectLst/>
                      </a:endParaRPr>
                    </a:p>
                    <a:p>
                      <a:pPr algn="ctr" rtl="0" fontAlgn="base"/>
                      <a:endParaRPr lang="en-GB" sz="1000" b="0" i="0">
                        <a:effectLst/>
                      </a:endParaRPr>
                    </a:p>
                  </a:txBody>
                  <a:tcPr/>
                </a:tc>
                <a:tc>
                  <a:txBody>
                    <a:bodyPr/>
                    <a:lstStyle/>
                    <a:p>
                      <a:pPr algn="ctr" fontAlgn="t"/>
                      <a:endParaRPr lang="en-GB" sz="1000">
                        <a:effectLst/>
                      </a:endParaRPr>
                    </a:p>
                    <a:p>
                      <a:pPr algn="ctr" rtl="0" fontAlgn="base"/>
                      <a:endParaRPr lang="en-GB" sz="1000" b="0" i="0">
                        <a:effectLst/>
                      </a:endParaRPr>
                    </a:p>
                  </a:txBody>
                  <a:tcPr/>
                </a:tc>
                <a:extLst>
                  <a:ext uri="{0D108BD9-81ED-4DB2-BD59-A6C34878D82A}">
                    <a16:rowId xmlns:a16="http://schemas.microsoft.com/office/drawing/2014/main" val="2889198820"/>
                  </a:ext>
                </a:extLst>
              </a:tr>
              <a:tr h="461896">
                <a:tc vMerge="1">
                  <a:txBody>
                    <a:bodyPr/>
                    <a:lstStyle/>
                    <a:p>
                      <a:endParaRPr lang="en-GB"/>
                    </a:p>
                  </a:txBody>
                  <a:tcPr/>
                </a:tc>
                <a:tc>
                  <a:txBody>
                    <a:bodyPr/>
                    <a:lstStyle/>
                    <a:p>
                      <a:pPr fontAlgn="t"/>
                      <a:endParaRPr lang="en-GB" sz="1000">
                        <a:effectLst/>
                      </a:endParaRPr>
                    </a:p>
                    <a:p>
                      <a:pPr algn="l" rtl="0" fontAlgn="base"/>
                      <a:r>
                        <a:rPr lang="en-GB" sz="1000">
                          <a:effectLst/>
                        </a:rPr>
                        <a:t>Percentage of 3 and 4 year olds registered </a:t>
                      </a:r>
                      <a:endParaRPr lang="en-GB" sz="1000" b="0" i="0">
                        <a:effectLst/>
                      </a:endParaRPr>
                    </a:p>
                  </a:txBody>
                  <a:tcPr/>
                </a:tc>
                <a:tc>
                  <a:txBody>
                    <a:bodyPr/>
                    <a:lstStyle/>
                    <a:p>
                      <a:pPr algn="ctr" fontAlgn="t"/>
                      <a:endParaRPr lang="en-GB" sz="1000">
                        <a:effectLst/>
                      </a:endParaRPr>
                    </a:p>
                    <a:p>
                      <a:pPr algn="ctr" rtl="0" fontAlgn="base"/>
                      <a:r>
                        <a:rPr lang="en-GB" sz="1000">
                          <a:effectLst/>
                        </a:rPr>
                        <a:t>75% </a:t>
                      </a:r>
                      <a:endParaRPr lang="en-GB" sz="1000" b="0" i="0">
                        <a:effectLst/>
                      </a:endParaRPr>
                    </a:p>
                  </a:txBody>
                  <a:tcPr/>
                </a:tc>
                <a:tc>
                  <a:txBody>
                    <a:bodyPr/>
                    <a:lstStyle/>
                    <a:p>
                      <a:pPr algn="ctr" fontAlgn="t"/>
                      <a:endParaRPr lang="en-GB" sz="1000">
                        <a:effectLst/>
                      </a:endParaRPr>
                    </a:p>
                    <a:p>
                      <a:pPr algn="ctr" rtl="0" fontAlgn="base"/>
                      <a:r>
                        <a:rPr lang="en-GB" sz="1000">
                          <a:effectLst/>
                        </a:rPr>
                        <a:t>75% </a:t>
                      </a:r>
                      <a:endParaRPr lang="en-GB" sz="1000" b="0" i="0">
                        <a:effectLst/>
                      </a:endParaRPr>
                    </a:p>
                  </a:txBody>
                  <a:tcPr/>
                </a:tc>
                <a:tc>
                  <a:txBody>
                    <a:bodyPr/>
                    <a:lstStyle/>
                    <a:p>
                      <a:pPr algn="ctr" fontAlgn="t"/>
                      <a:endParaRPr lang="en-GB" sz="1000">
                        <a:effectLst/>
                      </a:endParaRPr>
                    </a:p>
                    <a:p>
                      <a:pPr algn="ctr" rtl="0" fontAlgn="base"/>
                      <a:r>
                        <a:rPr lang="en-GB" sz="1000">
                          <a:effectLst/>
                        </a:rPr>
                        <a:t>77% </a:t>
                      </a:r>
                      <a:endParaRPr lang="en-GB" sz="1000" b="0" i="0">
                        <a:effectLst/>
                      </a:endParaRPr>
                    </a:p>
                  </a:txBody>
                  <a:tcPr/>
                </a:tc>
                <a:tc>
                  <a:txBody>
                    <a:bodyPr/>
                    <a:lstStyle/>
                    <a:p>
                      <a:pPr algn="ctr" fontAlgn="t"/>
                      <a:endParaRPr lang="en-GB" sz="1000">
                        <a:effectLst/>
                      </a:endParaRPr>
                    </a:p>
                    <a:p>
                      <a:pPr algn="ctr" rtl="0" fontAlgn="base"/>
                      <a:r>
                        <a:rPr lang="en-GB" sz="1000">
                          <a:effectLst/>
                        </a:rPr>
                        <a:t>76% </a:t>
                      </a:r>
                      <a:endParaRPr lang="en-GB" sz="1000" b="0" i="0">
                        <a:effectLst/>
                      </a:endParaRPr>
                    </a:p>
                  </a:txBody>
                  <a:tcPr/>
                </a:tc>
                <a:extLst>
                  <a:ext uri="{0D108BD9-81ED-4DB2-BD59-A6C34878D82A}">
                    <a16:rowId xmlns:a16="http://schemas.microsoft.com/office/drawing/2014/main" val="554772754"/>
                  </a:ext>
                </a:extLst>
              </a:tr>
              <a:tr h="461896">
                <a:tc rowSpan="4">
                  <a:txBody>
                    <a:bodyPr/>
                    <a:lstStyle/>
                    <a:p>
                      <a:pPr algn="ctr" fontAlgn="t"/>
                      <a:endParaRPr lang="en-GB" sz="1000" b="1">
                        <a:effectLst/>
                      </a:endParaRPr>
                    </a:p>
                    <a:p>
                      <a:pPr algn="ctr" rtl="0" fontAlgn="base"/>
                      <a:r>
                        <a:rPr lang="en-GB" sz="1200" b="1">
                          <a:effectLst/>
                        </a:rPr>
                        <a:t>Requires Improvement </a:t>
                      </a:r>
                      <a:endParaRPr lang="en-GB" sz="1200" b="1" i="0">
                        <a:effectLst/>
                      </a:endParaRPr>
                    </a:p>
                  </a:txBody>
                  <a:tcPr/>
                </a:tc>
                <a:tc>
                  <a:txBody>
                    <a:bodyPr/>
                    <a:lstStyle/>
                    <a:p>
                      <a:pPr fontAlgn="t"/>
                      <a:endParaRPr lang="en-GB" sz="1000">
                        <a:effectLst/>
                      </a:endParaRPr>
                    </a:p>
                    <a:p>
                      <a:pPr algn="l" rtl="0" fontAlgn="base"/>
                      <a:r>
                        <a:rPr lang="en-GB" sz="1000">
                          <a:effectLst/>
                        </a:rPr>
                        <a:t>Number of registered 2 year olds </a:t>
                      </a:r>
                      <a:endParaRPr lang="en-GB" sz="1000" b="0" i="0">
                        <a:effectLst/>
                      </a:endParaRPr>
                    </a:p>
                  </a:txBody>
                  <a:tcPr/>
                </a:tc>
                <a:tc>
                  <a:txBody>
                    <a:bodyPr/>
                    <a:lstStyle/>
                    <a:p>
                      <a:pPr algn="ctr" fontAlgn="t"/>
                      <a:endParaRPr lang="en-GB" sz="1000">
                        <a:effectLst/>
                      </a:endParaRPr>
                    </a:p>
                    <a:p>
                      <a:pPr algn="ctr" rtl="0" fontAlgn="base"/>
                      <a:r>
                        <a:rPr lang="en-GB" sz="1000">
                          <a:effectLst/>
                        </a:rPr>
                        <a:t>29 </a:t>
                      </a:r>
                      <a:endParaRPr lang="en-GB" sz="1000" b="0" i="0">
                        <a:effectLst/>
                      </a:endParaRPr>
                    </a:p>
                  </a:txBody>
                  <a:tcPr/>
                </a:tc>
                <a:tc>
                  <a:txBody>
                    <a:bodyPr/>
                    <a:lstStyle/>
                    <a:p>
                      <a:pPr algn="ctr" fontAlgn="t"/>
                      <a:endParaRPr lang="en-GB" sz="1000">
                        <a:effectLst/>
                      </a:endParaRPr>
                    </a:p>
                    <a:p>
                      <a:pPr algn="ctr" rtl="0" fontAlgn="base"/>
                      <a:r>
                        <a:rPr lang="en-GB" sz="1000">
                          <a:effectLst/>
                        </a:rPr>
                        <a:t>53 </a:t>
                      </a:r>
                      <a:endParaRPr lang="en-GB" sz="1000" b="0" i="0">
                        <a:effectLst/>
                      </a:endParaRPr>
                    </a:p>
                  </a:txBody>
                  <a:tcPr/>
                </a:tc>
                <a:tc>
                  <a:txBody>
                    <a:bodyPr/>
                    <a:lstStyle/>
                    <a:p>
                      <a:pPr algn="ctr" fontAlgn="t"/>
                      <a:endParaRPr lang="en-GB" sz="1000">
                        <a:effectLst/>
                      </a:endParaRPr>
                    </a:p>
                    <a:p>
                      <a:pPr algn="ctr" rtl="0" fontAlgn="base"/>
                      <a:endParaRPr lang="en-GB" sz="1000">
                        <a:effectLst/>
                      </a:endParaRPr>
                    </a:p>
                  </a:txBody>
                  <a:tcPr/>
                </a:tc>
                <a:tc>
                  <a:txBody>
                    <a:bodyPr/>
                    <a:lstStyle/>
                    <a:p>
                      <a:pPr algn="ctr" fontAlgn="t"/>
                      <a:endParaRPr lang="en-GB" sz="1000">
                        <a:effectLst/>
                      </a:endParaRPr>
                    </a:p>
                    <a:p>
                      <a:pPr algn="ctr" rtl="0" fontAlgn="base"/>
                      <a:endParaRPr lang="en-GB" sz="1000">
                        <a:effectLst/>
                      </a:endParaRPr>
                    </a:p>
                  </a:txBody>
                  <a:tcPr/>
                </a:tc>
                <a:extLst>
                  <a:ext uri="{0D108BD9-81ED-4DB2-BD59-A6C34878D82A}">
                    <a16:rowId xmlns:a16="http://schemas.microsoft.com/office/drawing/2014/main" val="640449441"/>
                  </a:ext>
                </a:extLst>
              </a:tr>
              <a:tr h="461896">
                <a:tc vMerge="1">
                  <a:txBody>
                    <a:bodyPr/>
                    <a:lstStyle/>
                    <a:p>
                      <a:endParaRPr lang="en-GB"/>
                    </a:p>
                  </a:txBody>
                  <a:tcPr/>
                </a:tc>
                <a:tc>
                  <a:txBody>
                    <a:bodyPr/>
                    <a:lstStyle/>
                    <a:p>
                      <a:pPr fontAlgn="t"/>
                      <a:endParaRPr lang="en-GB" sz="1000">
                        <a:effectLst/>
                      </a:endParaRPr>
                    </a:p>
                    <a:p>
                      <a:pPr algn="l" rtl="0" fontAlgn="base"/>
                      <a:r>
                        <a:rPr lang="en-GB" sz="1000">
                          <a:effectLst/>
                        </a:rPr>
                        <a:t>Number of registered 3 and 4 year olds </a:t>
                      </a:r>
                      <a:endParaRPr lang="en-GB" sz="1000" b="0" i="0">
                        <a:effectLst/>
                      </a:endParaRPr>
                    </a:p>
                  </a:txBody>
                  <a:tcPr/>
                </a:tc>
                <a:tc>
                  <a:txBody>
                    <a:bodyPr/>
                    <a:lstStyle/>
                    <a:p>
                      <a:pPr algn="ctr" fontAlgn="t"/>
                      <a:endParaRPr lang="en-GB" sz="1000">
                        <a:effectLst/>
                      </a:endParaRPr>
                    </a:p>
                    <a:p>
                      <a:pPr algn="ctr" rtl="0" fontAlgn="base"/>
                      <a:r>
                        <a:rPr lang="en-GB" sz="1000">
                          <a:effectLst/>
                        </a:rPr>
                        <a:t>393 </a:t>
                      </a:r>
                      <a:endParaRPr lang="en-GB" sz="1000" b="0" i="0">
                        <a:effectLst/>
                      </a:endParaRPr>
                    </a:p>
                  </a:txBody>
                  <a:tcPr/>
                </a:tc>
                <a:tc>
                  <a:txBody>
                    <a:bodyPr/>
                    <a:lstStyle/>
                    <a:p>
                      <a:pPr algn="ctr" fontAlgn="t"/>
                      <a:endParaRPr lang="en-GB" sz="1000">
                        <a:effectLst/>
                      </a:endParaRPr>
                    </a:p>
                    <a:p>
                      <a:pPr algn="ctr" rtl="0" fontAlgn="base"/>
                      <a:r>
                        <a:rPr lang="en-GB" sz="1000">
                          <a:effectLst/>
                        </a:rPr>
                        <a:t>377 </a:t>
                      </a:r>
                      <a:endParaRPr lang="en-GB" sz="1000" b="0" i="0">
                        <a:effectLst/>
                      </a:endParaRPr>
                    </a:p>
                  </a:txBody>
                  <a:tcPr/>
                </a:tc>
                <a:tc>
                  <a:txBody>
                    <a:bodyPr/>
                    <a:lstStyle/>
                    <a:p>
                      <a:pPr algn="ctr" fontAlgn="t"/>
                      <a:endParaRPr lang="en-GB" sz="1000">
                        <a:effectLst/>
                      </a:endParaRPr>
                    </a:p>
                    <a:p>
                      <a:pPr algn="ctr" rtl="0" fontAlgn="base"/>
                      <a:r>
                        <a:rPr lang="en-GB" sz="1000">
                          <a:effectLst/>
                        </a:rPr>
                        <a:t>68 </a:t>
                      </a:r>
                      <a:endParaRPr lang="en-GB" sz="1000" b="0" i="0">
                        <a:effectLst/>
                      </a:endParaRPr>
                    </a:p>
                  </a:txBody>
                  <a:tcPr/>
                </a:tc>
                <a:tc>
                  <a:txBody>
                    <a:bodyPr/>
                    <a:lstStyle/>
                    <a:p>
                      <a:pPr algn="ctr" fontAlgn="t"/>
                      <a:endParaRPr lang="en-GB" sz="1000">
                        <a:effectLst/>
                      </a:endParaRPr>
                    </a:p>
                    <a:p>
                      <a:pPr algn="ctr" rtl="0" fontAlgn="base"/>
                      <a:r>
                        <a:rPr lang="en-GB" sz="1000">
                          <a:effectLst/>
                        </a:rPr>
                        <a:t>81 </a:t>
                      </a:r>
                      <a:endParaRPr lang="en-GB" sz="1000" b="0" i="0">
                        <a:effectLst/>
                      </a:endParaRPr>
                    </a:p>
                  </a:txBody>
                  <a:tcPr/>
                </a:tc>
                <a:extLst>
                  <a:ext uri="{0D108BD9-81ED-4DB2-BD59-A6C34878D82A}">
                    <a16:rowId xmlns:a16="http://schemas.microsoft.com/office/drawing/2014/main" val="3546425901"/>
                  </a:ext>
                </a:extLst>
              </a:tr>
              <a:tr h="461896">
                <a:tc vMerge="1">
                  <a:txBody>
                    <a:bodyPr/>
                    <a:lstStyle/>
                    <a:p>
                      <a:endParaRPr lang="en-GB"/>
                    </a:p>
                  </a:txBody>
                  <a:tcPr/>
                </a:tc>
                <a:tc>
                  <a:txBody>
                    <a:bodyPr/>
                    <a:lstStyle/>
                    <a:p>
                      <a:pPr fontAlgn="t"/>
                      <a:endParaRPr lang="en-GB" sz="1000">
                        <a:effectLst/>
                      </a:endParaRPr>
                    </a:p>
                    <a:p>
                      <a:pPr algn="l" rtl="0" fontAlgn="base"/>
                      <a:r>
                        <a:rPr lang="en-GB" sz="1000">
                          <a:effectLst/>
                        </a:rPr>
                        <a:t>Percentage of 2 year olds registered </a:t>
                      </a:r>
                      <a:endParaRPr lang="en-GB" sz="1000" b="0" i="0">
                        <a:effectLst/>
                      </a:endParaRPr>
                    </a:p>
                  </a:txBody>
                  <a:tcPr/>
                </a:tc>
                <a:tc>
                  <a:txBody>
                    <a:bodyPr/>
                    <a:lstStyle/>
                    <a:p>
                      <a:pPr algn="ctr" fontAlgn="t"/>
                      <a:endParaRPr lang="en-GB" sz="1000">
                        <a:effectLst/>
                      </a:endParaRPr>
                    </a:p>
                    <a:p>
                      <a:pPr algn="ctr" rtl="0" fontAlgn="base"/>
                      <a:r>
                        <a:rPr lang="en-GB" sz="1000">
                          <a:effectLst/>
                        </a:rPr>
                        <a:t>5% </a:t>
                      </a:r>
                      <a:endParaRPr lang="en-GB" sz="1000" b="0" i="0">
                        <a:effectLst/>
                      </a:endParaRPr>
                    </a:p>
                  </a:txBody>
                  <a:tcPr/>
                </a:tc>
                <a:tc>
                  <a:txBody>
                    <a:bodyPr/>
                    <a:lstStyle/>
                    <a:p>
                      <a:pPr lvl="0" algn="ctr">
                        <a:buNone/>
                      </a:pPr>
                      <a:endParaRPr lang="en-GB" sz="1000">
                        <a:effectLst/>
                      </a:endParaRPr>
                    </a:p>
                    <a:p>
                      <a:pPr algn="ctr" rtl="0" fontAlgn="base"/>
                      <a:r>
                        <a:rPr lang="en-GB" sz="1000">
                          <a:effectLst/>
                        </a:rPr>
                        <a:t>8% </a:t>
                      </a:r>
                      <a:endParaRPr lang="en-GB" sz="1000" b="0" i="0">
                        <a:effectLst/>
                      </a:endParaRPr>
                    </a:p>
                  </a:txBody>
                  <a:tcPr/>
                </a:tc>
                <a:tc>
                  <a:txBody>
                    <a:bodyPr/>
                    <a:lstStyle/>
                    <a:p>
                      <a:pPr algn="ctr" fontAlgn="t"/>
                      <a:endParaRPr lang="en-GB" sz="1000">
                        <a:effectLst/>
                      </a:endParaRPr>
                    </a:p>
                    <a:p>
                      <a:pPr algn="ctr" rtl="0" fontAlgn="base"/>
                      <a:endParaRPr lang="en-GB" sz="1000" b="0" i="0">
                        <a:effectLst/>
                      </a:endParaRPr>
                    </a:p>
                  </a:txBody>
                  <a:tcPr/>
                </a:tc>
                <a:tc>
                  <a:txBody>
                    <a:bodyPr/>
                    <a:lstStyle/>
                    <a:p>
                      <a:pPr algn="ctr" fontAlgn="t"/>
                      <a:endParaRPr lang="en-GB" sz="1000">
                        <a:effectLst/>
                      </a:endParaRPr>
                    </a:p>
                    <a:p>
                      <a:pPr algn="ctr" rtl="0" fontAlgn="base"/>
                      <a:endParaRPr lang="en-GB" sz="1000" b="0" i="0">
                        <a:effectLst/>
                      </a:endParaRPr>
                    </a:p>
                  </a:txBody>
                  <a:tcPr/>
                </a:tc>
                <a:extLst>
                  <a:ext uri="{0D108BD9-81ED-4DB2-BD59-A6C34878D82A}">
                    <a16:rowId xmlns:a16="http://schemas.microsoft.com/office/drawing/2014/main" val="4245193787"/>
                  </a:ext>
                </a:extLst>
              </a:tr>
              <a:tr h="461896">
                <a:tc vMerge="1">
                  <a:txBody>
                    <a:bodyPr/>
                    <a:lstStyle/>
                    <a:p>
                      <a:endParaRPr lang="en-GB"/>
                    </a:p>
                  </a:txBody>
                  <a:tcPr/>
                </a:tc>
                <a:tc>
                  <a:txBody>
                    <a:bodyPr/>
                    <a:lstStyle/>
                    <a:p>
                      <a:pPr fontAlgn="t"/>
                      <a:endParaRPr lang="en-GB" sz="1000">
                        <a:effectLst/>
                      </a:endParaRPr>
                    </a:p>
                    <a:p>
                      <a:pPr algn="l" rtl="0" fontAlgn="base"/>
                      <a:r>
                        <a:rPr lang="en-GB" sz="1000">
                          <a:effectLst/>
                        </a:rPr>
                        <a:t>Percentage of 3 and 4 year olds registered </a:t>
                      </a:r>
                      <a:endParaRPr lang="en-GB" sz="1000" b="0" i="0">
                        <a:effectLst/>
                      </a:endParaRPr>
                    </a:p>
                  </a:txBody>
                  <a:tcPr/>
                </a:tc>
                <a:tc>
                  <a:txBody>
                    <a:bodyPr/>
                    <a:lstStyle/>
                    <a:p>
                      <a:pPr algn="ctr" fontAlgn="t"/>
                      <a:endParaRPr lang="en-GB" sz="1000">
                        <a:effectLst/>
                      </a:endParaRPr>
                    </a:p>
                    <a:p>
                      <a:pPr algn="ctr" rtl="0" fontAlgn="base"/>
                      <a:r>
                        <a:rPr lang="en-GB" sz="1000">
                          <a:effectLst/>
                        </a:rPr>
                        <a:t>7% </a:t>
                      </a:r>
                      <a:endParaRPr lang="en-GB" sz="1000" b="0" i="0">
                        <a:effectLst/>
                      </a:endParaRPr>
                    </a:p>
                  </a:txBody>
                  <a:tcPr/>
                </a:tc>
                <a:tc>
                  <a:txBody>
                    <a:bodyPr/>
                    <a:lstStyle/>
                    <a:p>
                      <a:pPr algn="ctr" fontAlgn="t"/>
                      <a:endParaRPr lang="en-GB" sz="1000">
                        <a:effectLst/>
                      </a:endParaRPr>
                    </a:p>
                    <a:p>
                      <a:pPr algn="ctr" rtl="0" fontAlgn="base"/>
                      <a:r>
                        <a:rPr lang="en-GB" sz="1000">
                          <a:effectLst/>
                        </a:rPr>
                        <a:t>7% </a:t>
                      </a:r>
                      <a:endParaRPr lang="en-GB" sz="1000" b="0" i="0">
                        <a:effectLst/>
                      </a:endParaRPr>
                    </a:p>
                  </a:txBody>
                  <a:tcPr/>
                </a:tc>
                <a:tc>
                  <a:txBody>
                    <a:bodyPr/>
                    <a:lstStyle/>
                    <a:p>
                      <a:pPr algn="ctr" fontAlgn="t"/>
                      <a:endParaRPr lang="en-GB" sz="1000">
                        <a:effectLst/>
                      </a:endParaRPr>
                    </a:p>
                    <a:p>
                      <a:pPr algn="ctr" rtl="0" fontAlgn="base"/>
                      <a:r>
                        <a:rPr lang="en-GB" sz="1000">
                          <a:effectLst/>
                        </a:rPr>
                        <a:t>4% </a:t>
                      </a:r>
                      <a:endParaRPr lang="en-GB" sz="1000" b="0" i="0">
                        <a:effectLst/>
                      </a:endParaRPr>
                    </a:p>
                  </a:txBody>
                  <a:tcPr/>
                </a:tc>
                <a:tc>
                  <a:txBody>
                    <a:bodyPr/>
                    <a:lstStyle/>
                    <a:p>
                      <a:pPr algn="ctr" fontAlgn="t"/>
                      <a:endParaRPr lang="en-GB" sz="1000">
                        <a:effectLst/>
                      </a:endParaRPr>
                    </a:p>
                    <a:p>
                      <a:pPr algn="ctr" rtl="0" fontAlgn="base"/>
                      <a:r>
                        <a:rPr lang="en-GB" sz="1000">
                          <a:effectLst/>
                        </a:rPr>
                        <a:t>4% </a:t>
                      </a:r>
                      <a:endParaRPr lang="en-GB" sz="1000" b="0" i="0">
                        <a:effectLst/>
                      </a:endParaRPr>
                    </a:p>
                  </a:txBody>
                  <a:tcPr/>
                </a:tc>
                <a:extLst>
                  <a:ext uri="{0D108BD9-81ED-4DB2-BD59-A6C34878D82A}">
                    <a16:rowId xmlns:a16="http://schemas.microsoft.com/office/drawing/2014/main" val="3018020348"/>
                  </a:ext>
                </a:extLst>
              </a:tr>
            </a:tbl>
          </a:graphicData>
        </a:graphic>
      </p:graphicFrame>
      <p:sp>
        <p:nvSpPr>
          <p:cNvPr id="9" name="TextBox 1">
            <a:extLst>
              <a:ext uri="{FF2B5EF4-FFF2-40B4-BE49-F238E27FC236}">
                <a16:creationId xmlns:a16="http://schemas.microsoft.com/office/drawing/2014/main" id="{0AC4A876-BEA2-CF23-1A16-9EBF7AB23509}"/>
              </a:ext>
            </a:extLst>
          </p:cNvPr>
          <p:cNvSpPr txBox="1"/>
          <p:nvPr/>
        </p:nvSpPr>
        <p:spPr>
          <a:xfrm>
            <a:off x="52686" y="1002626"/>
            <a:ext cx="765031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t> Number and percentage of children by provider's </a:t>
            </a:r>
            <a:r>
              <a:rPr lang="en-US" sz="1200" b="1" err="1"/>
              <a:t>Ofsted</a:t>
            </a:r>
            <a:r>
              <a:rPr lang="en-US" sz="1200" b="1"/>
              <a:t> inspection rating' for 15-hour entitlement, </a:t>
            </a:r>
            <a:endParaRPr lang="en-US"/>
          </a:p>
          <a:p>
            <a:r>
              <a:rPr lang="en-US" sz="1200" b="1"/>
              <a:t>30-hour entitlement, Good, Inadequate in Northumberland between 2021 and 2022 </a:t>
            </a:r>
            <a:r>
              <a:rPr lang="en-US" sz="1200"/>
              <a:t>(November 2022)</a:t>
            </a:r>
            <a:endParaRPr lang="en-US"/>
          </a:p>
        </p:txBody>
      </p:sp>
      <p:graphicFrame>
        <p:nvGraphicFramePr>
          <p:cNvPr id="12" name="Table 12">
            <a:extLst>
              <a:ext uri="{FF2B5EF4-FFF2-40B4-BE49-F238E27FC236}">
                <a16:creationId xmlns:a16="http://schemas.microsoft.com/office/drawing/2014/main" id="{4C791647-AFAA-5BC6-19A4-DAB9989530FC}"/>
              </a:ext>
            </a:extLst>
          </p:cNvPr>
          <p:cNvGraphicFramePr>
            <a:graphicFrameLocks noGrp="1"/>
          </p:cNvGraphicFramePr>
          <p:nvPr>
            <p:extLst>
              <p:ext uri="{D42A27DB-BD31-4B8C-83A1-F6EECF244321}">
                <p14:modId xmlns:p14="http://schemas.microsoft.com/office/powerpoint/2010/main" val="3701645191"/>
              </p:ext>
            </p:extLst>
          </p:nvPr>
        </p:nvGraphicFramePr>
        <p:xfrm>
          <a:off x="71045" y="8062349"/>
          <a:ext cx="7643711" cy="1005840"/>
        </p:xfrm>
        <a:graphic>
          <a:graphicData uri="http://schemas.openxmlformats.org/drawingml/2006/table">
            <a:tbl>
              <a:tblPr firstRow="1" bandRow="1">
                <a:tableStyleId>{04351514-D9BE-45B5-A1DB-013519CEC90B}</a:tableStyleId>
              </a:tblPr>
              <a:tblGrid>
                <a:gridCol w="7643711">
                  <a:extLst>
                    <a:ext uri="{9D8B030D-6E8A-4147-A177-3AD203B41FA5}">
                      <a16:colId xmlns:a16="http://schemas.microsoft.com/office/drawing/2014/main" val="41622400"/>
                    </a:ext>
                  </a:extLst>
                </a:gridCol>
              </a:tblGrid>
              <a:tr h="966085">
                <a:tc>
                  <a:txBody>
                    <a:bodyPr/>
                    <a:lstStyle/>
                    <a:p>
                      <a:pPr marL="0" marR="0" lvl="0" indent="0" algn="l">
                        <a:lnSpc>
                          <a:spcPct val="100000"/>
                        </a:lnSpc>
                        <a:spcBef>
                          <a:spcPts val="0"/>
                        </a:spcBef>
                        <a:spcAft>
                          <a:spcPts val="0"/>
                        </a:spcAft>
                        <a:buNone/>
                      </a:pPr>
                      <a:r>
                        <a:rPr lang="en-US" sz="1200" b="1" i="0" u="none" strike="noStrike" noProof="0">
                          <a:latin typeface="Arial"/>
                        </a:rPr>
                        <a:t>Data Source for the above:   </a:t>
                      </a:r>
                      <a:r>
                        <a:rPr lang="en-US" sz="1200" b="0" i="0" u="none" strike="noStrike" noProof="0">
                          <a:latin typeface="Arial"/>
                          <a:hlinkClick r:id="rId5"/>
                        </a:rPr>
                        <a:t>Education Provision: Children Under 5 years of Age</a:t>
                      </a:r>
                      <a:endParaRPr lang="en-US" sz="1200" b="0" i="0" u="none" strike="noStrike" noProof="0">
                        <a:latin typeface="Arial"/>
                      </a:endParaRPr>
                    </a:p>
                    <a:p>
                      <a:pPr marL="0" marR="0" lvl="0" indent="0" algn="l">
                        <a:lnSpc>
                          <a:spcPct val="100000"/>
                        </a:lnSpc>
                        <a:spcBef>
                          <a:spcPts val="0"/>
                        </a:spcBef>
                        <a:spcAft>
                          <a:spcPts val="0"/>
                        </a:spcAft>
                        <a:buNone/>
                      </a:pPr>
                      <a:endParaRPr lang="en-US" sz="1200" b="0" i="0" u="none" strike="noStrike" noProof="0">
                        <a:latin typeface="Arial"/>
                      </a:endParaRPr>
                    </a:p>
                    <a:p>
                      <a:pPr marL="0" marR="0" lvl="0" indent="0" algn="l">
                        <a:lnSpc>
                          <a:spcPct val="100000"/>
                        </a:lnSpc>
                        <a:spcBef>
                          <a:spcPts val="0"/>
                        </a:spcBef>
                        <a:spcAft>
                          <a:spcPts val="0"/>
                        </a:spcAft>
                        <a:buNone/>
                      </a:pPr>
                      <a:r>
                        <a:rPr lang="en-GB" sz="1200" b="0" i="0" u="none" strike="noStrike" noProof="0">
                          <a:latin typeface="Arial"/>
                        </a:rPr>
                        <a:t>2021 is the first year of data covering COVID-19, collected during January's national lockdown.  Further Ofsted</a:t>
                      </a:r>
                    </a:p>
                    <a:p>
                      <a:pPr marL="0" marR="0" lvl="0" indent="0" algn="l">
                        <a:lnSpc>
                          <a:spcPct val="100000"/>
                        </a:lnSpc>
                        <a:spcBef>
                          <a:spcPts val="0"/>
                        </a:spcBef>
                        <a:spcAft>
                          <a:spcPts val="0"/>
                        </a:spcAft>
                        <a:buNone/>
                      </a:pPr>
                      <a:r>
                        <a:rPr lang="en-GB" sz="1200" b="0" i="0" u="none" strike="noStrike" noProof="0">
                          <a:latin typeface="Arial"/>
                        </a:rPr>
                        <a:t>performance data related to quality judgements, regional and national comparisons can be obtained from  </a:t>
                      </a:r>
                      <a:r>
                        <a:rPr lang="en-GB" sz="1200" b="0" i="0" u="none" strike="noStrike" noProof="0">
                          <a:latin typeface="Arial"/>
                          <a:hlinkClick r:id="rId6"/>
                        </a:rPr>
                        <a:t>Ofsted Data View</a:t>
                      </a:r>
                      <a:endParaRPr lang="en-GB" sz="1200"/>
                    </a:p>
                  </a:txBody>
                  <a:tcPr/>
                </a:tc>
                <a:extLst>
                  <a:ext uri="{0D108BD9-81ED-4DB2-BD59-A6C34878D82A}">
                    <a16:rowId xmlns:a16="http://schemas.microsoft.com/office/drawing/2014/main" val="3383406792"/>
                  </a:ext>
                </a:extLst>
              </a:tr>
            </a:tbl>
          </a:graphicData>
        </a:graphic>
      </p:graphicFrame>
    </p:spTree>
    <p:extLst>
      <p:ext uri="{BB962C8B-B14F-4D97-AF65-F5344CB8AC3E}">
        <p14:creationId xmlns:p14="http://schemas.microsoft.com/office/powerpoint/2010/main" val="10469790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10A21E038B7B4F82225983056A8166" ma:contentTypeVersion="14" ma:contentTypeDescription="Create a new document." ma:contentTypeScope="" ma:versionID="41792e7d0cb980f22d86e2dfa968962c">
  <xsd:schema xmlns:xsd="http://www.w3.org/2001/XMLSchema" xmlns:xs="http://www.w3.org/2001/XMLSchema" xmlns:p="http://schemas.microsoft.com/office/2006/metadata/properties" xmlns:ns1="http://schemas.microsoft.com/sharepoint/v3" xmlns:ns3="df49bd6b-4480-4243-8e4a-36c168d255ce" xmlns:ns4="4b8a37ce-309b-479d-b329-acc680390e3c" targetNamespace="http://schemas.microsoft.com/office/2006/metadata/properties" ma:root="true" ma:fieldsID="0f50f90f41e22a9036d9046eefd9574b" ns1:_="" ns3:_="" ns4:_="">
    <xsd:import namespace="http://schemas.microsoft.com/sharepoint/v3"/>
    <xsd:import namespace="df49bd6b-4480-4243-8e4a-36c168d255ce"/>
    <xsd:import namespace="4b8a37ce-309b-479d-b329-acc680390e3c"/>
    <xsd:element name="properties">
      <xsd:complexType>
        <xsd:sequence>
          <xsd:element name="documentManagement">
            <xsd:complexType>
              <xsd:all>
                <xsd:element ref="ns3:MediaServiceMetadata" minOccurs="0"/>
                <xsd:element ref="ns3:MediaServiceFastMetadata" minOccurs="0"/>
                <xsd:element ref="ns3:MediaServiceDateTaken" minOccurs="0"/>
                <xsd:element ref="ns1:_ip_UnifiedCompliancePolicyProperties" minOccurs="0"/>
                <xsd:element ref="ns1:_ip_UnifiedCompliancePolicyUIAction"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49bd6b-4480-4243-8e4a-36c168d255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b8a37ce-309b-479d-b329-acc680390e3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b8a37ce-309b-479d-b329-acc680390e3c">
      <UserInfo>
        <DisplayName>Claire Johnson</DisplayName>
        <AccountId>24</AccountId>
        <AccountType/>
      </UserInfo>
      <UserInfo>
        <DisplayName>Rosy Dickinson</DisplayName>
        <AccountId>18</AccountId>
        <AccountType/>
      </UserInfo>
      <UserInfo>
        <DisplayName>Sophie Downing</DisplayName>
        <AccountId>29</AccountId>
        <AccountType/>
      </UserInfo>
      <UserInfo>
        <DisplayName>Katie Watson</DisplayName>
        <AccountId>21</AccountId>
        <AccountType/>
      </UserInfo>
      <UserInfo>
        <DisplayName>Theresa Iley</DisplayName>
        <AccountId>16</AccountId>
        <AccountType/>
      </UserInfo>
      <UserInfo>
        <DisplayName>Eve Sinclair</DisplayName>
        <AccountId>20</AccountId>
        <AccountType/>
      </UserInfo>
      <UserInfo>
        <DisplayName>Lesley Kelly</DisplayName>
        <AccountId>22</AccountId>
        <AccountType/>
      </UserInfo>
      <UserInfo>
        <DisplayName>David Street</DisplayName>
        <AccountId>23</AccountId>
        <AccountType/>
      </UserInfo>
    </SharedWithUsers>
    <MediaLengthInSeconds xmlns="df49bd6b-4480-4243-8e4a-36c168d255ce"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ACA60B-0303-40AB-85B1-FCAF80AA30DA}">
  <ds:schemaRefs>
    <ds:schemaRef ds:uri="4b8a37ce-309b-479d-b329-acc680390e3c"/>
    <ds:schemaRef ds:uri="df49bd6b-4480-4243-8e4a-36c168d255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4B7449-9495-48C6-BEF7-079104B0BD7E}">
  <ds:schemaRefs>
    <ds:schemaRef ds:uri="4b8a37ce-309b-479d-b329-acc680390e3c"/>
    <ds:schemaRef ds:uri="df49bd6b-4480-4243-8e4a-36c168d255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D45B959-2780-46B1-B773-32B22B7748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19</Slides>
  <Notes>19</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 </vt:lpstr>
      <vt:lpstr>Contents</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Theresa Iley</dc:creator>
  <cp:revision>81</cp:revision>
  <dcterms:modified xsi:type="dcterms:W3CDTF">2023-02-20T15:45:00Z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0x010100CF10A21E038B7B4F82225983056A8166</vt:lpwstr>
  </property>
  <property fmtid="{D5CDD505-2E9C-101B-9397-08002B2CF9AE}" pid="3" name="Order">
    <vt:r8>21100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_dlc_DocIdItemGuid">
    <vt:lpwstr>8b9e65a0-eb8b-4a58-a3e0-b8b74bb55ccb</vt:lpwstr>
  </property>
</Properties>
</file>