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86" r:id="rId3"/>
    <p:sldId id="388" r:id="rId4"/>
    <p:sldId id="389" r:id="rId5"/>
    <p:sldId id="367" r:id="rId6"/>
    <p:sldId id="393" r:id="rId7"/>
    <p:sldId id="369" r:id="rId8"/>
    <p:sldId id="382" r:id="rId9"/>
    <p:sldId id="390" r:id="rId10"/>
    <p:sldId id="392" r:id="rId11"/>
    <p:sldId id="387" r:id="rId12"/>
    <p:sldId id="398" r:id="rId13"/>
    <p:sldId id="402" r:id="rId14"/>
    <p:sldId id="391" r:id="rId15"/>
    <p:sldId id="399" r:id="rId16"/>
    <p:sldId id="385" r:id="rId17"/>
    <p:sldId id="372" r:id="rId18"/>
    <p:sldId id="401" r:id="rId19"/>
    <p:sldId id="3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F523D-E61C-4862-AA4B-4C821584568A}" v="2" dt="2020-11-04T12:02:08.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3" autoAdjust="0"/>
    <p:restoredTop sz="94660"/>
  </p:normalViewPr>
  <p:slideViewPr>
    <p:cSldViewPr snapToGrid="0">
      <p:cViewPr varScale="1">
        <p:scale>
          <a:sx n="67" d="100"/>
          <a:sy n="67" d="100"/>
        </p:scale>
        <p:origin x="492" y="44"/>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Walker" userId="d85fb2a2b37fc86d" providerId="LiveId" clId="{079C6F61-4DB4-4BE6-B881-779B8DCCC86A}"/>
    <pc:docChg chg="undo custSel mod addSld delSld modSld sldOrd">
      <pc:chgData name="Jane Walker" userId="d85fb2a2b37fc86d" providerId="LiveId" clId="{079C6F61-4DB4-4BE6-B881-779B8DCCC86A}" dt="2020-04-29T11:12:25.346" v="7857" actId="113"/>
      <pc:docMkLst>
        <pc:docMk/>
      </pc:docMkLst>
      <pc:sldChg chg="addSp delSp modSp add del mod setBg">
        <pc:chgData name="Jane Walker" userId="d85fb2a2b37fc86d" providerId="LiveId" clId="{079C6F61-4DB4-4BE6-B881-779B8DCCC86A}" dt="2020-04-29T08:49:38.406" v="5584" actId="1076"/>
        <pc:sldMkLst>
          <pc:docMk/>
          <pc:sldMk cId="1850247889" sldId="256"/>
        </pc:sldMkLst>
        <pc:spChg chg="mod ord">
          <ac:chgData name="Jane Walker" userId="d85fb2a2b37fc86d" providerId="LiveId" clId="{079C6F61-4DB4-4BE6-B881-779B8DCCC86A}" dt="2020-04-28T14:11:55.198" v="4582" actId="207"/>
          <ac:spMkLst>
            <pc:docMk/>
            <pc:sldMk cId="1850247889" sldId="256"/>
            <ac:spMk id="2" creationId="{7D33A587-C05F-4BF2-B98B-203D7C63FED3}"/>
          </ac:spMkLst>
        </pc:spChg>
        <pc:spChg chg="del mod">
          <ac:chgData name="Jane Walker" userId="d85fb2a2b37fc86d" providerId="LiveId" clId="{079C6F61-4DB4-4BE6-B881-779B8DCCC86A}" dt="2020-04-28T14:08:56.820" v="4547" actId="478"/>
          <ac:spMkLst>
            <pc:docMk/>
            <pc:sldMk cId="1850247889" sldId="256"/>
            <ac:spMk id="3" creationId="{AFD35AA1-897F-483D-909D-937BD73137D3}"/>
          </ac:spMkLst>
        </pc:spChg>
        <pc:spChg chg="add del mod">
          <ac:chgData name="Jane Walker" userId="d85fb2a2b37fc86d" providerId="LiveId" clId="{079C6F61-4DB4-4BE6-B881-779B8DCCC86A}" dt="2020-04-28T14:07:32.210" v="4531"/>
          <ac:spMkLst>
            <pc:docMk/>
            <pc:sldMk cId="1850247889" sldId="256"/>
            <ac:spMk id="4" creationId="{E8B633CD-32F5-43CC-910E-11CEF40FAC23}"/>
          </ac:spMkLst>
        </pc:spChg>
        <pc:spChg chg="add del mod">
          <ac:chgData name="Jane Walker" userId="d85fb2a2b37fc86d" providerId="LiveId" clId="{079C6F61-4DB4-4BE6-B881-779B8DCCC86A}" dt="2020-04-28T14:08:00.271" v="4538"/>
          <ac:spMkLst>
            <pc:docMk/>
            <pc:sldMk cId="1850247889" sldId="256"/>
            <ac:spMk id="6" creationId="{09B69B5F-12C3-4B19-9CC5-DC57B65657F2}"/>
          </ac:spMkLst>
        </pc:spChg>
        <pc:spChg chg="add del mod">
          <ac:chgData name="Jane Walker" userId="d85fb2a2b37fc86d" providerId="LiveId" clId="{079C6F61-4DB4-4BE6-B881-779B8DCCC86A}" dt="2020-04-28T14:10:47.113" v="4565"/>
          <ac:spMkLst>
            <pc:docMk/>
            <pc:sldMk cId="1850247889" sldId="256"/>
            <ac:spMk id="10" creationId="{A0BAD857-6276-4F09-82B8-0E6834DDF387}"/>
          </ac:spMkLst>
        </pc:spChg>
        <pc:spChg chg="add mod">
          <ac:chgData name="Jane Walker" userId="d85fb2a2b37fc86d" providerId="LiveId" clId="{079C6F61-4DB4-4BE6-B881-779B8DCCC86A}" dt="2020-04-28T14:12:10.043" v="4585" actId="1076"/>
          <ac:spMkLst>
            <pc:docMk/>
            <pc:sldMk cId="1850247889" sldId="256"/>
            <ac:spMk id="11" creationId="{85346CC0-E5C1-479A-93D2-F719BEB6191A}"/>
          </ac:spMkLst>
        </pc:spChg>
        <pc:spChg chg="add">
          <ac:chgData name="Jane Walker" userId="d85fb2a2b37fc86d" providerId="LiveId" clId="{079C6F61-4DB4-4BE6-B881-779B8DCCC86A}" dt="2020-04-28T14:09:35.494" v="4551" actId="26606"/>
          <ac:spMkLst>
            <pc:docMk/>
            <pc:sldMk cId="1850247889" sldId="256"/>
            <ac:spMk id="14" creationId="{B4D3D850-2041-4B7C-AED9-54DA385B14F7}"/>
          </ac:spMkLst>
        </pc:spChg>
        <pc:spChg chg="add">
          <ac:chgData name="Jane Walker" userId="d85fb2a2b37fc86d" providerId="LiveId" clId="{079C6F61-4DB4-4BE6-B881-779B8DCCC86A}" dt="2020-04-28T14:09:35.494" v="4551" actId="26606"/>
          <ac:spMkLst>
            <pc:docMk/>
            <pc:sldMk cId="1850247889" sldId="256"/>
            <ac:spMk id="16" creationId="{B497CCB5-5FC2-473C-AFCC-2430CEF1DF71}"/>
          </ac:spMkLst>
        </pc:spChg>
        <pc:spChg chg="add">
          <ac:chgData name="Jane Walker" userId="d85fb2a2b37fc86d" providerId="LiveId" clId="{079C6F61-4DB4-4BE6-B881-779B8DCCC86A}" dt="2020-04-28T14:09:35.494" v="4551" actId="26606"/>
          <ac:spMkLst>
            <pc:docMk/>
            <pc:sldMk cId="1850247889" sldId="256"/>
            <ac:spMk id="18" creationId="{599C8C75-BFDF-44E7-A028-EEB5EDD58817}"/>
          </ac:spMkLst>
        </pc:spChg>
        <pc:picChg chg="del">
          <ac:chgData name="Jane Walker" userId="d85fb2a2b37fc86d" providerId="LiveId" clId="{079C6F61-4DB4-4BE6-B881-779B8DCCC86A}" dt="2020-04-28T14:07:32.204" v="4529" actId="478"/>
          <ac:picMkLst>
            <pc:docMk/>
            <pc:sldMk cId="1850247889" sldId="256"/>
            <ac:picMk id="5" creationId="{B42DE637-3C71-41D6-96EE-1BCB9CA9F5E0}"/>
          </ac:picMkLst>
        </pc:picChg>
        <pc:picChg chg="mod">
          <ac:chgData name="Jane Walker" userId="d85fb2a2b37fc86d" providerId="LiveId" clId="{079C6F61-4DB4-4BE6-B881-779B8DCCC86A}" dt="2020-04-28T14:09:35.494" v="4551" actId="26606"/>
          <ac:picMkLst>
            <pc:docMk/>
            <pc:sldMk cId="1850247889" sldId="256"/>
            <ac:picMk id="7" creationId="{CB45AD44-40D2-4E0B-8163-85B49412928C}"/>
          </ac:picMkLst>
        </pc:picChg>
        <pc:picChg chg="add mod">
          <ac:chgData name="Jane Walker" userId="d85fb2a2b37fc86d" providerId="LiveId" clId="{079C6F61-4DB4-4BE6-B881-779B8DCCC86A}" dt="2020-04-29T08:49:38.406" v="5584" actId="1076"/>
          <ac:picMkLst>
            <pc:docMk/>
            <pc:sldMk cId="1850247889" sldId="256"/>
            <ac:picMk id="9" creationId="{05BBADC4-8B24-4AB3-8B7E-02B853A78383}"/>
          </ac:picMkLst>
        </pc:picChg>
      </pc:sldChg>
      <pc:sldChg chg="del">
        <pc:chgData name="Jane Walker" userId="d85fb2a2b37fc86d" providerId="LiveId" clId="{079C6F61-4DB4-4BE6-B881-779B8DCCC86A}" dt="2020-04-14T09:13:58.113" v="6" actId="47"/>
        <pc:sldMkLst>
          <pc:docMk/>
          <pc:sldMk cId="449402368" sldId="261"/>
        </pc:sldMkLst>
      </pc:sldChg>
      <pc:sldChg chg="del">
        <pc:chgData name="Jane Walker" userId="d85fb2a2b37fc86d" providerId="LiveId" clId="{079C6F61-4DB4-4BE6-B881-779B8DCCC86A}" dt="2020-04-14T09:13:58.855" v="7" actId="47"/>
        <pc:sldMkLst>
          <pc:docMk/>
          <pc:sldMk cId="2727387226" sldId="272"/>
        </pc:sldMkLst>
      </pc:sldChg>
      <pc:sldChg chg="del">
        <pc:chgData name="Jane Walker" userId="d85fb2a2b37fc86d" providerId="LiveId" clId="{079C6F61-4DB4-4BE6-B881-779B8DCCC86A}" dt="2020-04-14T09:14:00.118" v="8" actId="47"/>
        <pc:sldMkLst>
          <pc:docMk/>
          <pc:sldMk cId="3851378601" sldId="273"/>
        </pc:sldMkLst>
      </pc:sldChg>
      <pc:sldChg chg="del">
        <pc:chgData name="Jane Walker" userId="d85fb2a2b37fc86d" providerId="LiveId" clId="{079C6F61-4DB4-4BE6-B881-779B8DCCC86A}" dt="2020-04-14T09:14:53.622" v="18" actId="47"/>
        <pc:sldMkLst>
          <pc:docMk/>
          <pc:sldMk cId="3604855417" sldId="355"/>
        </pc:sldMkLst>
      </pc:sldChg>
      <pc:sldChg chg="del">
        <pc:chgData name="Jane Walker" userId="d85fb2a2b37fc86d" providerId="LiveId" clId="{079C6F61-4DB4-4BE6-B881-779B8DCCC86A}" dt="2020-04-14T09:13:57.290" v="5" actId="47"/>
        <pc:sldMkLst>
          <pc:docMk/>
          <pc:sldMk cId="2424290293" sldId="358"/>
        </pc:sldMkLst>
      </pc:sldChg>
      <pc:sldChg chg="del">
        <pc:chgData name="Jane Walker" userId="d85fb2a2b37fc86d" providerId="LiveId" clId="{079C6F61-4DB4-4BE6-B881-779B8DCCC86A}" dt="2020-04-14T09:14:49.768" v="17" actId="47"/>
        <pc:sldMkLst>
          <pc:docMk/>
          <pc:sldMk cId="420400633" sldId="359"/>
        </pc:sldMkLst>
      </pc:sldChg>
      <pc:sldChg chg="del">
        <pc:chgData name="Jane Walker" userId="d85fb2a2b37fc86d" providerId="LiveId" clId="{079C6F61-4DB4-4BE6-B881-779B8DCCC86A}" dt="2020-04-14T09:13:53.188" v="2" actId="47"/>
        <pc:sldMkLst>
          <pc:docMk/>
          <pc:sldMk cId="581390320" sldId="360"/>
        </pc:sldMkLst>
      </pc:sldChg>
      <pc:sldChg chg="del">
        <pc:chgData name="Jane Walker" userId="d85fb2a2b37fc86d" providerId="LiveId" clId="{079C6F61-4DB4-4BE6-B881-779B8DCCC86A}" dt="2020-04-14T09:13:54.314" v="3" actId="47"/>
        <pc:sldMkLst>
          <pc:docMk/>
          <pc:sldMk cId="3548293406" sldId="363"/>
        </pc:sldMkLst>
      </pc:sldChg>
      <pc:sldChg chg="del">
        <pc:chgData name="Jane Walker" userId="d85fb2a2b37fc86d" providerId="LiveId" clId="{079C6F61-4DB4-4BE6-B881-779B8DCCC86A}" dt="2020-04-14T09:14:44.774" v="16" actId="47"/>
        <pc:sldMkLst>
          <pc:docMk/>
          <pc:sldMk cId="439525415" sldId="364"/>
        </pc:sldMkLst>
      </pc:sldChg>
      <pc:sldChg chg="addSp delSp modSp mod ord setBg setClrOvrMap">
        <pc:chgData name="Jane Walker" userId="d85fb2a2b37fc86d" providerId="LiveId" clId="{079C6F61-4DB4-4BE6-B881-779B8DCCC86A}" dt="2020-04-29T09:49:19.356" v="6371"/>
        <pc:sldMkLst>
          <pc:docMk/>
          <pc:sldMk cId="2080931397" sldId="367"/>
        </pc:sldMkLst>
        <pc:spChg chg="mod">
          <ac:chgData name="Jane Walker" userId="d85fb2a2b37fc86d" providerId="LiveId" clId="{079C6F61-4DB4-4BE6-B881-779B8DCCC86A}" dt="2020-04-28T12:59:49.243" v="2075" actId="207"/>
          <ac:spMkLst>
            <pc:docMk/>
            <pc:sldMk cId="2080931397" sldId="367"/>
            <ac:spMk id="2" creationId="{1FBCEDCE-699F-4B88-88AA-B6CE0E0DF827}"/>
          </ac:spMkLst>
        </pc:spChg>
        <pc:spChg chg="del mod">
          <ac:chgData name="Jane Walker" userId="d85fb2a2b37fc86d" providerId="LiveId" clId="{079C6F61-4DB4-4BE6-B881-779B8DCCC86A}" dt="2020-04-28T12:53:11.600" v="924" actId="1032"/>
          <ac:spMkLst>
            <pc:docMk/>
            <pc:sldMk cId="2080931397" sldId="367"/>
            <ac:spMk id="3" creationId="{975AF272-6D9F-4F7D-970E-356096910878}"/>
          </ac:spMkLst>
        </pc:spChg>
        <pc:spChg chg="add mod">
          <ac:chgData name="Jane Walker" userId="d85fb2a2b37fc86d" providerId="LiveId" clId="{079C6F61-4DB4-4BE6-B881-779B8DCCC86A}" dt="2020-04-28T13:10:21.340" v="2557" actId="20577"/>
          <ac:spMkLst>
            <pc:docMk/>
            <pc:sldMk cId="2080931397" sldId="367"/>
            <ac:spMk id="5" creationId="{AB43CD37-6626-4928-841E-6E7CB982D30C}"/>
          </ac:spMkLst>
        </pc:spChg>
        <pc:spChg chg="add del">
          <ac:chgData name="Jane Walker" userId="d85fb2a2b37fc86d" providerId="LiveId" clId="{079C6F61-4DB4-4BE6-B881-779B8DCCC86A}" dt="2020-04-28T12:59:28.311" v="2072" actId="26606"/>
          <ac:spMkLst>
            <pc:docMk/>
            <pc:sldMk cId="2080931397" sldId="367"/>
            <ac:spMk id="11" creationId="{9228552E-C8B1-4A80-8448-0787CE0FC704}"/>
          </ac:spMkLst>
        </pc:spChg>
        <pc:spChg chg="add del">
          <ac:chgData name="Jane Walker" userId="d85fb2a2b37fc86d" providerId="LiveId" clId="{079C6F61-4DB4-4BE6-B881-779B8DCCC86A}" dt="2020-04-28T12:59:36.927" v="2074" actId="26606"/>
          <ac:spMkLst>
            <pc:docMk/>
            <pc:sldMk cId="2080931397" sldId="367"/>
            <ac:spMk id="16" creationId="{59E6688D-1DED-48EA-8368-FCD09C0B764D}"/>
          </ac:spMkLst>
        </pc:spChg>
        <pc:grpChg chg="add del">
          <ac:chgData name="Jane Walker" userId="d85fb2a2b37fc86d" providerId="LiveId" clId="{079C6F61-4DB4-4BE6-B881-779B8DCCC86A}" dt="2020-04-28T12:59:36.927" v="2074" actId="26606"/>
          <ac:grpSpMkLst>
            <pc:docMk/>
            <pc:sldMk cId="2080931397" sldId="367"/>
            <ac:grpSpMk id="13" creationId="{16BD38F4-5888-4B5B-836C-A316C5223270}"/>
          </ac:grpSpMkLst>
        </pc:grpChg>
        <pc:graphicFrameChg chg="add mod ord modGraphic">
          <ac:chgData name="Jane Walker" userId="d85fb2a2b37fc86d" providerId="LiveId" clId="{079C6F61-4DB4-4BE6-B881-779B8DCCC86A}" dt="2020-04-29T09:48:13.234" v="6367" actId="20577"/>
          <ac:graphicFrameMkLst>
            <pc:docMk/>
            <pc:sldMk cId="2080931397" sldId="367"/>
            <ac:graphicFrameMk id="4" creationId="{A291950A-259C-44F8-B3C5-657228815F8D}"/>
          </ac:graphicFrameMkLst>
        </pc:graphicFrameChg>
        <pc:picChg chg="add del">
          <ac:chgData name="Jane Walker" userId="d85fb2a2b37fc86d" providerId="LiveId" clId="{079C6F61-4DB4-4BE6-B881-779B8DCCC86A}" dt="2020-04-28T12:59:28.311" v="2072" actId="26606"/>
          <ac:picMkLst>
            <pc:docMk/>
            <pc:sldMk cId="2080931397" sldId="367"/>
            <ac:picMk id="7" creationId="{E02E1F11-CD43-4208-BF78-E8E401F9268C}"/>
          </ac:picMkLst>
        </pc:picChg>
        <pc:picChg chg="add del">
          <ac:chgData name="Jane Walker" userId="d85fb2a2b37fc86d" providerId="LiveId" clId="{079C6F61-4DB4-4BE6-B881-779B8DCCC86A}" dt="2020-04-28T12:59:36.927" v="2074" actId="26606"/>
          <ac:picMkLst>
            <pc:docMk/>
            <pc:sldMk cId="2080931397" sldId="367"/>
            <ac:picMk id="17" creationId="{A12F2BA7-7910-413A-B0C9-3A07EB4917B1}"/>
          </ac:picMkLst>
        </pc:picChg>
      </pc:sldChg>
      <pc:sldChg chg="modSp del mod">
        <pc:chgData name="Jane Walker" userId="d85fb2a2b37fc86d" providerId="LiveId" clId="{079C6F61-4DB4-4BE6-B881-779B8DCCC86A}" dt="2020-04-28T13:02:59.017" v="2091" actId="47"/>
        <pc:sldMkLst>
          <pc:docMk/>
          <pc:sldMk cId="227206337" sldId="368"/>
        </pc:sldMkLst>
        <pc:spChg chg="mod">
          <ac:chgData name="Jane Walker" userId="d85fb2a2b37fc86d" providerId="LiveId" clId="{079C6F61-4DB4-4BE6-B881-779B8DCCC86A}" dt="2020-04-28T11:27:43.370" v="903" actId="27636"/>
          <ac:spMkLst>
            <pc:docMk/>
            <pc:sldMk cId="227206337" sldId="368"/>
            <ac:spMk id="3" creationId="{975AF272-6D9F-4F7D-970E-356096910878}"/>
          </ac:spMkLst>
        </pc:spChg>
      </pc:sldChg>
      <pc:sldChg chg="addSp delSp modSp mod ord">
        <pc:chgData name="Jane Walker" userId="d85fb2a2b37fc86d" providerId="LiveId" clId="{079C6F61-4DB4-4BE6-B881-779B8DCCC86A}" dt="2020-04-29T10:09:41.679" v="6683" actId="207"/>
        <pc:sldMkLst>
          <pc:docMk/>
          <pc:sldMk cId="3225606428" sldId="369"/>
        </pc:sldMkLst>
        <pc:spChg chg="mod">
          <ac:chgData name="Jane Walker" userId="d85fb2a2b37fc86d" providerId="LiveId" clId="{079C6F61-4DB4-4BE6-B881-779B8DCCC86A}" dt="2020-04-28T13:49:24.827" v="4068" actId="207"/>
          <ac:spMkLst>
            <pc:docMk/>
            <pc:sldMk cId="3225606428" sldId="369"/>
            <ac:spMk id="2" creationId="{FF23AFE2-2316-4A4F-8D8B-CC513CBBC92F}"/>
          </ac:spMkLst>
        </pc:spChg>
        <pc:spChg chg="del mod">
          <ac:chgData name="Jane Walker" userId="d85fb2a2b37fc86d" providerId="LiveId" clId="{079C6F61-4DB4-4BE6-B881-779B8DCCC86A}" dt="2020-04-28T13:52:48.044" v="4093" actId="1032"/>
          <ac:spMkLst>
            <pc:docMk/>
            <pc:sldMk cId="3225606428" sldId="369"/>
            <ac:spMk id="3" creationId="{DBC2208B-32A0-4991-870E-A5BA63B40467}"/>
          </ac:spMkLst>
        </pc:spChg>
        <pc:graphicFrameChg chg="add mod">
          <ac:chgData name="Jane Walker" userId="d85fb2a2b37fc86d" providerId="LiveId" clId="{079C6F61-4DB4-4BE6-B881-779B8DCCC86A}" dt="2020-04-29T10:09:41.679" v="6683" actId="207"/>
          <ac:graphicFrameMkLst>
            <pc:docMk/>
            <pc:sldMk cId="3225606428" sldId="369"/>
            <ac:graphicFrameMk id="4" creationId="{19693012-4650-46BF-93DD-E45EE1B326AC}"/>
          </ac:graphicFrameMkLst>
        </pc:graphicFrameChg>
      </pc:sldChg>
      <pc:sldChg chg="modSp del">
        <pc:chgData name="Jane Walker" userId="d85fb2a2b37fc86d" providerId="LiveId" clId="{079C6F61-4DB4-4BE6-B881-779B8DCCC86A}" dt="2020-04-28T14:13:04.403" v="4588" actId="47"/>
        <pc:sldMkLst>
          <pc:docMk/>
          <pc:sldMk cId="1997076896" sldId="370"/>
        </pc:sldMkLst>
        <pc:spChg chg="mod">
          <ac:chgData name="Jane Walker" userId="d85fb2a2b37fc86d" providerId="LiveId" clId="{079C6F61-4DB4-4BE6-B881-779B8DCCC86A}" dt="2020-04-28T13:57:51.587" v="4136" actId="207"/>
          <ac:spMkLst>
            <pc:docMk/>
            <pc:sldMk cId="1997076896" sldId="370"/>
            <ac:spMk id="2" creationId="{7C3596A7-CE00-493F-A897-DE83DE2163D4}"/>
          </ac:spMkLst>
        </pc:spChg>
      </pc:sldChg>
      <pc:sldChg chg="modSp del mod ord">
        <pc:chgData name="Jane Walker" userId="d85fb2a2b37fc86d" providerId="LiveId" clId="{079C6F61-4DB4-4BE6-B881-779B8DCCC86A}" dt="2020-04-29T10:24:01.353" v="6769" actId="47"/>
        <pc:sldMkLst>
          <pc:docMk/>
          <pc:sldMk cId="3307293980" sldId="371"/>
        </pc:sldMkLst>
        <pc:spChg chg="mod">
          <ac:chgData name="Jane Walker" userId="d85fb2a2b37fc86d" providerId="LiveId" clId="{079C6F61-4DB4-4BE6-B881-779B8DCCC86A}" dt="2020-04-28T14:13:49.042" v="4651" actId="20577"/>
          <ac:spMkLst>
            <pc:docMk/>
            <pc:sldMk cId="3307293980" sldId="371"/>
            <ac:spMk id="2" creationId="{821F7A29-F6B5-4509-B1AD-E0D316F47307}"/>
          </ac:spMkLst>
        </pc:spChg>
        <pc:spChg chg="mod">
          <ac:chgData name="Jane Walker" userId="d85fb2a2b37fc86d" providerId="LiveId" clId="{079C6F61-4DB4-4BE6-B881-779B8DCCC86A}" dt="2020-04-29T10:23:49.671" v="6761" actId="21"/>
          <ac:spMkLst>
            <pc:docMk/>
            <pc:sldMk cId="3307293980" sldId="371"/>
            <ac:spMk id="3" creationId="{86DA3670-48B4-490D-ADB1-513F3427139B}"/>
          </ac:spMkLst>
        </pc:spChg>
      </pc:sldChg>
      <pc:sldChg chg="modSp mod ord">
        <pc:chgData name="Jane Walker" userId="d85fb2a2b37fc86d" providerId="LiveId" clId="{079C6F61-4DB4-4BE6-B881-779B8DCCC86A}" dt="2020-04-29T10:53:47.292" v="7749" actId="27636"/>
        <pc:sldMkLst>
          <pc:docMk/>
          <pc:sldMk cId="3875490758" sldId="372"/>
        </pc:sldMkLst>
        <pc:spChg chg="mod">
          <ac:chgData name="Jane Walker" userId="d85fb2a2b37fc86d" providerId="LiveId" clId="{079C6F61-4DB4-4BE6-B881-779B8DCCC86A}" dt="2020-04-29T10:49:30.148" v="7308" actId="20577"/>
          <ac:spMkLst>
            <pc:docMk/>
            <pc:sldMk cId="3875490758" sldId="372"/>
            <ac:spMk id="2" creationId="{CA5DAA1B-B9D2-4AED-91D1-8A7AE81ACFF8}"/>
          </ac:spMkLst>
        </pc:spChg>
        <pc:spChg chg="mod">
          <ac:chgData name="Jane Walker" userId="d85fb2a2b37fc86d" providerId="LiveId" clId="{079C6F61-4DB4-4BE6-B881-779B8DCCC86A}" dt="2020-04-29T10:53:47.292" v="7749" actId="27636"/>
          <ac:spMkLst>
            <pc:docMk/>
            <pc:sldMk cId="3875490758" sldId="372"/>
            <ac:spMk id="3" creationId="{8BA516F0-07E6-4A12-A36E-4409E0467D7E}"/>
          </ac:spMkLst>
        </pc:spChg>
      </pc:sldChg>
      <pc:sldChg chg="modSp del mod ord">
        <pc:chgData name="Jane Walker" userId="d85fb2a2b37fc86d" providerId="LiveId" clId="{079C6F61-4DB4-4BE6-B881-779B8DCCC86A}" dt="2020-04-29T10:41:18.149" v="7131" actId="47"/>
        <pc:sldMkLst>
          <pc:docMk/>
          <pc:sldMk cId="4015428932" sldId="373"/>
        </pc:sldMkLst>
        <pc:spChg chg="mod">
          <ac:chgData name="Jane Walker" userId="d85fb2a2b37fc86d" providerId="LiveId" clId="{079C6F61-4DB4-4BE6-B881-779B8DCCC86A}" dt="2020-04-29T09:39:50.345" v="6348" actId="20577"/>
          <ac:spMkLst>
            <pc:docMk/>
            <pc:sldMk cId="4015428932" sldId="373"/>
            <ac:spMk id="2" creationId="{C8771A0B-FFAD-49AD-9BBA-CF1228F3A666}"/>
          </ac:spMkLst>
        </pc:spChg>
        <pc:spChg chg="mod">
          <ac:chgData name="Jane Walker" userId="d85fb2a2b37fc86d" providerId="LiveId" clId="{079C6F61-4DB4-4BE6-B881-779B8DCCC86A}" dt="2020-04-29T10:41:09.123" v="7127" actId="21"/>
          <ac:spMkLst>
            <pc:docMk/>
            <pc:sldMk cId="4015428932" sldId="373"/>
            <ac:spMk id="3" creationId="{2CF03B56-AA39-4F35-87C9-266C86E9DD28}"/>
          </ac:spMkLst>
        </pc:spChg>
      </pc:sldChg>
      <pc:sldChg chg="del">
        <pc:chgData name="Jane Walker" userId="d85fb2a2b37fc86d" providerId="LiveId" clId="{079C6F61-4DB4-4BE6-B881-779B8DCCC86A}" dt="2020-04-14T09:14:04.403" v="10" actId="47"/>
        <pc:sldMkLst>
          <pc:docMk/>
          <pc:sldMk cId="2041969499" sldId="374"/>
        </pc:sldMkLst>
      </pc:sldChg>
      <pc:sldChg chg="del">
        <pc:chgData name="Jane Walker" userId="d85fb2a2b37fc86d" providerId="LiveId" clId="{079C6F61-4DB4-4BE6-B881-779B8DCCC86A}" dt="2020-04-14T09:14:14.977" v="11" actId="47"/>
        <pc:sldMkLst>
          <pc:docMk/>
          <pc:sldMk cId="4156539514" sldId="375"/>
        </pc:sldMkLst>
      </pc:sldChg>
      <pc:sldChg chg="del">
        <pc:chgData name="Jane Walker" userId="d85fb2a2b37fc86d" providerId="LiveId" clId="{079C6F61-4DB4-4BE6-B881-779B8DCCC86A}" dt="2020-04-14T09:14:16.794" v="12" actId="47"/>
        <pc:sldMkLst>
          <pc:docMk/>
          <pc:sldMk cId="3677971796" sldId="376"/>
        </pc:sldMkLst>
      </pc:sldChg>
      <pc:sldChg chg="del">
        <pc:chgData name="Jane Walker" userId="d85fb2a2b37fc86d" providerId="LiveId" clId="{079C6F61-4DB4-4BE6-B881-779B8DCCC86A}" dt="2020-04-14T09:14:19.068" v="13" actId="47"/>
        <pc:sldMkLst>
          <pc:docMk/>
          <pc:sldMk cId="1427245609" sldId="377"/>
        </pc:sldMkLst>
      </pc:sldChg>
      <pc:sldChg chg="del">
        <pc:chgData name="Jane Walker" userId="d85fb2a2b37fc86d" providerId="LiveId" clId="{079C6F61-4DB4-4BE6-B881-779B8DCCC86A}" dt="2020-04-14T09:14:20.136" v="14" actId="47"/>
        <pc:sldMkLst>
          <pc:docMk/>
          <pc:sldMk cId="3339612221" sldId="378"/>
        </pc:sldMkLst>
      </pc:sldChg>
      <pc:sldChg chg="del">
        <pc:chgData name="Jane Walker" userId="d85fb2a2b37fc86d" providerId="LiveId" clId="{079C6F61-4DB4-4BE6-B881-779B8DCCC86A}" dt="2020-04-14T09:14:03.121" v="9" actId="47"/>
        <pc:sldMkLst>
          <pc:docMk/>
          <pc:sldMk cId="1656581057" sldId="379"/>
        </pc:sldMkLst>
      </pc:sldChg>
      <pc:sldChg chg="ord">
        <pc:chgData name="Jane Walker" userId="d85fb2a2b37fc86d" providerId="LiveId" clId="{079C6F61-4DB4-4BE6-B881-779B8DCCC86A}" dt="2020-04-29T09:42:01.313" v="6355"/>
        <pc:sldMkLst>
          <pc:docMk/>
          <pc:sldMk cId="912602723" sldId="380"/>
        </pc:sldMkLst>
      </pc:sldChg>
      <pc:sldChg chg="delSp modSp new del mod ord">
        <pc:chgData name="Jane Walker" userId="d85fb2a2b37fc86d" providerId="LiveId" clId="{079C6F61-4DB4-4BE6-B881-779B8DCCC86A}" dt="2020-04-29T09:43:32.079" v="6358" actId="47"/>
        <pc:sldMkLst>
          <pc:docMk/>
          <pc:sldMk cId="263742296" sldId="381"/>
        </pc:sldMkLst>
        <pc:spChg chg="mod">
          <ac:chgData name="Jane Walker" userId="d85fb2a2b37fc86d" providerId="LiveId" clId="{079C6F61-4DB4-4BE6-B881-779B8DCCC86A}" dt="2020-04-28T10:05:51.278" v="92" actId="122"/>
          <ac:spMkLst>
            <pc:docMk/>
            <pc:sldMk cId="263742296" sldId="381"/>
            <ac:spMk id="2" creationId="{965DA01D-56F7-4EA0-B772-604169BF1AA2}"/>
          </ac:spMkLst>
        </pc:spChg>
        <pc:spChg chg="del">
          <ac:chgData name="Jane Walker" userId="d85fb2a2b37fc86d" providerId="LiveId" clId="{079C6F61-4DB4-4BE6-B881-779B8DCCC86A}" dt="2020-04-28T10:05:45.017" v="90" actId="478"/>
          <ac:spMkLst>
            <pc:docMk/>
            <pc:sldMk cId="263742296" sldId="381"/>
            <ac:spMk id="3" creationId="{DD79ACAD-64A0-4830-B98B-E10D82CD631B}"/>
          </ac:spMkLst>
        </pc:spChg>
      </pc:sldChg>
      <pc:sldChg chg="del">
        <pc:chgData name="Jane Walker" userId="d85fb2a2b37fc86d" providerId="LiveId" clId="{079C6F61-4DB4-4BE6-B881-779B8DCCC86A}" dt="2020-04-14T09:13:43.796" v="0" actId="47"/>
        <pc:sldMkLst>
          <pc:docMk/>
          <pc:sldMk cId="3226745220" sldId="381"/>
        </pc:sldMkLst>
      </pc:sldChg>
      <pc:sldChg chg="addSp modSp new mod ord setBg">
        <pc:chgData name="Jane Walker" userId="d85fb2a2b37fc86d" providerId="LiveId" clId="{079C6F61-4DB4-4BE6-B881-779B8DCCC86A}" dt="2020-04-28T13:28:52.785" v="3464"/>
        <pc:sldMkLst>
          <pc:docMk/>
          <pc:sldMk cId="3933488797" sldId="382"/>
        </pc:sldMkLst>
        <pc:spChg chg="mod">
          <ac:chgData name="Jane Walker" userId="d85fb2a2b37fc86d" providerId="LiveId" clId="{079C6F61-4DB4-4BE6-B881-779B8DCCC86A}" dt="2020-04-28T13:24:42.803" v="3389" actId="26606"/>
          <ac:spMkLst>
            <pc:docMk/>
            <pc:sldMk cId="3933488797" sldId="382"/>
            <ac:spMk id="2" creationId="{739F18FA-4829-48D5-88B2-4313D83DC814}"/>
          </ac:spMkLst>
        </pc:spChg>
        <pc:spChg chg="mod">
          <ac:chgData name="Jane Walker" userId="d85fb2a2b37fc86d" providerId="LiveId" clId="{079C6F61-4DB4-4BE6-B881-779B8DCCC86A}" dt="2020-04-28T13:24:56.314" v="3390" actId="207"/>
          <ac:spMkLst>
            <pc:docMk/>
            <pc:sldMk cId="3933488797" sldId="382"/>
            <ac:spMk id="3" creationId="{3A8889AB-3876-49A4-9DC8-FD95F1887F61}"/>
          </ac:spMkLst>
        </pc:spChg>
        <pc:spChg chg="add">
          <ac:chgData name="Jane Walker" userId="d85fb2a2b37fc86d" providerId="LiveId" clId="{079C6F61-4DB4-4BE6-B881-779B8DCCC86A}" dt="2020-04-28T13:24:42.803" v="3389" actId="26606"/>
          <ac:spMkLst>
            <pc:docMk/>
            <pc:sldMk cId="3933488797" sldId="382"/>
            <ac:spMk id="8" creationId="{6A1473A6-3F22-483E-8A30-80B9D2B14592}"/>
          </ac:spMkLst>
        </pc:spChg>
        <pc:grpChg chg="add">
          <ac:chgData name="Jane Walker" userId="d85fb2a2b37fc86d" providerId="LiveId" clId="{079C6F61-4DB4-4BE6-B881-779B8DCCC86A}" dt="2020-04-28T13:24:42.803" v="3389" actId="26606"/>
          <ac:grpSpMkLst>
            <pc:docMk/>
            <pc:sldMk cId="3933488797" sldId="382"/>
            <ac:grpSpMk id="10" creationId="{AA1375E3-3E53-4D75-BAB7-E5929BFCB25F}"/>
          </ac:grpSpMkLst>
        </pc:grpChg>
      </pc:sldChg>
      <pc:sldChg chg="delSp modSp new del mod">
        <pc:chgData name="Jane Walker" userId="d85fb2a2b37fc86d" providerId="LiveId" clId="{079C6F61-4DB4-4BE6-B881-779B8DCCC86A}" dt="2020-04-28T13:31:38.810" v="3517" actId="47"/>
        <pc:sldMkLst>
          <pc:docMk/>
          <pc:sldMk cId="453240695" sldId="383"/>
        </pc:sldMkLst>
        <pc:spChg chg="del">
          <ac:chgData name="Jane Walker" userId="d85fb2a2b37fc86d" providerId="LiveId" clId="{079C6F61-4DB4-4BE6-B881-779B8DCCC86A}" dt="2020-04-28T11:26:23.375" v="893" actId="478"/>
          <ac:spMkLst>
            <pc:docMk/>
            <pc:sldMk cId="453240695" sldId="383"/>
            <ac:spMk id="2" creationId="{3B0D93D0-5A71-42C9-A479-C85F9F818CAD}"/>
          </ac:spMkLst>
        </pc:spChg>
        <pc:spChg chg="mod">
          <ac:chgData name="Jane Walker" userId="d85fb2a2b37fc86d" providerId="LiveId" clId="{079C6F61-4DB4-4BE6-B881-779B8DCCC86A}" dt="2020-04-28T13:30:48.697" v="3507" actId="27636"/>
          <ac:spMkLst>
            <pc:docMk/>
            <pc:sldMk cId="453240695" sldId="383"/>
            <ac:spMk id="3" creationId="{4259EAE2-3C5F-4471-990B-7B64C224EB8B}"/>
          </ac:spMkLst>
        </pc:spChg>
      </pc:sldChg>
      <pc:sldChg chg="del">
        <pc:chgData name="Jane Walker" userId="d85fb2a2b37fc86d" providerId="LiveId" clId="{079C6F61-4DB4-4BE6-B881-779B8DCCC86A}" dt="2020-04-14T09:13:50.713" v="1" actId="47"/>
        <pc:sldMkLst>
          <pc:docMk/>
          <pc:sldMk cId="3722895176" sldId="383"/>
        </pc:sldMkLst>
      </pc:sldChg>
      <pc:sldChg chg="modSp new del mod">
        <pc:chgData name="Jane Walker" userId="d85fb2a2b37fc86d" providerId="LiveId" clId="{079C6F61-4DB4-4BE6-B881-779B8DCCC86A}" dt="2020-04-28T13:32:19.178" v="3528" actId="47"/>
        <pc:sldMkLst>
          <pc:docMk/>
          <pc:sldMk cId="1328704753" sldId="384"/>
        </pc:sldMkLst>
        <pc:spChg chg="mod">
          <ac:chgData name="Jane Walker" userId="d85fb2a2b37fc86d" providerId="LiveId" clId="{079C6F61-4DB4-4BE6-B881-779B8DCCC86A}" dt="2020-04-28T13:32:07.667" v="3523" actId="27636"/>
          <ac:spMkLst>
            <pc:docMk/>
            <pc:sldMk cId="1328704753" sldId="384"/>
            <ac:spMk id="3" creationId="{4D68B34B-48B2-4BBD-BF4D-130711E986F9}"/>
          </ac:spMkLst>
        </pc:spChg>
      </pc:sldChg>
      <pc:sldChg chg="del">
        <pc:chgData name="Jane Walker" userId="d85fb2a2b37fc86d" providerId="LiveId" clId="{079C6F61-4DB4-4BE6-B881-779B8DCCC86A}" dt="2020-04-14T09:13:56.163" v="4" actId="47"/>
        <pc:sldMkLst>
          <pc:docMk/>
          <pc:sldMk cId="1664641461" sldId="384"/>
        </pc:sldMkLst>
      </pc:sldChg>
      <pc:sldChg chg="modSp new mod">
        <pc:chgData name="Jane Walker" userId="d85fb2a2b37fc86d" providerId="LiveId" clId="{079C6F61-4DB4-4BE6-B881-779B8DCCC86A}" dt="2020-04-29T10:30:07.768" v="7103" actId="20577"/>
        <pc:sldMkLst>
          <pc:docMk/>
          <pc:sldMk cId="2957014377" sldId="385"/>
        </pc:sldMkLst>
        <pc:spChg chg="mod">
          <ac:chgData name="Jane Walker" userId="d85fb2a2b37fc86d" providerId="LiveId" clId="{079C6F61-4DB4-4BE6-B881-779B8DCCC86A}" dt="2020-04-28T13:43:49.562" v="3806" actId="207"/>
          <ac:spMkLst>
            <pc:docMk/>
            <pc:sldMk cId="2957014377" sldId="385"/>
            <ac:spMk id="2" creationId="{EA2E6B49-2A3C-4C6D-A235-32259F23E7E6}"/>
          </ac:spMkLst>
        </pc:spChg>
        <pc:spChg chg="mod">
          <ac:chgData name="Jane Walker" userId="d85fb2a2b37fc86d" providerId="LiveId" clId="{079C6F61-4DB4-4BE6-B881-779B8DCCC86A}" dt="2020-04-29T10:30:07.768" v="7103" actId="20577"/>
          <ac:spMkLst>
            <pc:docMk/>
            <pc:sldMk cId="2957014377" sldId="385"/>
            <ac:spMk id="3" creationId="{2C74F408-D63A-4F4C-8D80-7EF45CA2D59B}"/>
          </ac:spMkLst>
        </pc:spChg>
      </pc:sldChg>
      <pc:sldChg chg="del">
        <pc:chgData name="Jane Walker" userId="d85fb2a2b37fc86d" providerId="LiveId" clId="{079C6F61-4DB4-4BE6-B881-779B8DCCC86A}" dt="2020-04-14T09:14:34.778" v="15" actId="47"/>
        <pc:sldMkLst>
          <pc:docMk/>
          <pc:sldMk cId="3753415380" sldId="385"/>
        </pc:sldMkLst>
      </pc:sldChg>
      <pc:sldChg chg="modSp new mod ord">
        <pc:chgData name="Jane Walker" userId="d85fb2a2b37fc86d" providerId="LiveId" clId="{079C6F61-4DB4-4BE6-B881-779B8DCCC86A}" dt="2020-04-29T08:45:33.231" v="5342"/>
        <pc:sldMkLst>
          <pc:docMk/>
          <pc:sldMk cId="609914004" sldId="386"/>
        </pc:sldMkLst>
        <pc:spChg chg="mod">
          <ac:chgData name="Jane Walker" userId="d85fb2a2b37fc86d" providerId="LiveId" clId="{079C6F61-4DB4-4BE6-B881-779B8DCCC86A}" dt="2020-04-28T13:08:40.232" v="2544" actId="207"/>
          <ac:spMkLst>
            <pc:docMk/>
            <pc:sldMk cId="609914004" sldId="386"/>
            <ac:spMk id="2" creationId="{9506CD4C-0258-47AF-9880-4C163FB1264A}"/>
          </ac:spMkLst>
        </pc:spChg>
        <pc:spChg chg="mod">
          <ac:chgData name="Jane Walker" userId="d85fb2a2b37fc86d" providerId="LiveId" clId="{079C6F61-4DB4-4BE6-B881-779B8DCCC86A}" dt="2020-04-29T08:45:33.231" v="5342"/>
          <ac:spMkLst>
            <pc:docMk/>
            <pc:sldMk cId="609914004" sldId="386"/>
            <ac:spMk id="3" creationId="{6113720D-A090-4695-B8EA-2FB4C4E3ECA6}"/>
          </ac:spMkLst>
        </pc:spChg>
      </pc:sldChg>
      <pc:sldChg chg="addSp delSp modSp new mod ord setBg">
        <pc:chgData name="Jane Walker" userId="d85fb2a2b37fc86d" providerId="LiveId" clId="{079C6F61-4DB4-4BE6-B881-779B8DCCC86A}" dt="2020-04-29T10:59:08.599" v="7784" actId="207"/>
        <pc:sldMkLst>
          <pc:docMk/>
          <pc:sldMk cId="3331803323" sldId="387"/>
        </pc:sldMkLst>
        <pc:spChg chg="mod">
          <ac:chgData name="Jane Walker" userId="d85fb2a2b37fc86d" providerId="LiveId" clId="{079C6F61-4DB4-4BE6-B881-779B8DCCC86A}" dt="2020-04-29T10:59:08.599" v="7784" actId="207"/>
          <ac:spMkLst>
            <pc:docMk/>
            <pc:sldMk cId="3331803323" sldId="387"/>
            <ac:spMk id="2" creationId="{F56C0F5C-FCD1-4587-BAC7-959D04611C81}"/>
          </ac:spMkLst>
        </pc:spChg>
        <pc:spChg chg="add">
          <ac:chgData name="Jane Walker" userId="d85fb2a2b37fc86d" providerId="LiveId" clId="{079C6F61-4DB4-4BE6-B881-779B8DCCC86A}" dt="2020-04-29T10:58:56.339" v="7783" actId="26606"/>
          <ac:spMkLst>
            <pc:docMk/>
            <pc:sldMk cId="3331803323" sldId="387"/>
            <ac:spMk id="6" creationId="{B670DBD5-770C-4383-9F54-5B86E86BD5BB}"/>
          </ac:spMkLst>
        </pc:spChg>
        <pc:spChg chg="add del">
          <ac:chgData name="Jane Walker" userId="d85fb2a2b37fc86d" providerId="LiveId" clId="{079C6F61-4DB4-4BE6-B881-779B8DCCC86A}" dt="2020-04-29T10:58:48.325" v="7780" actId="26606"/>
          <ac:spMkLst>
            <pc:docMk/>
            <pc:sldMk cId="3331803323" sldId="387"/>
            <ac:spMk id="9" creationId="{B670DBD5-770C-4383-9F54-5B86E86BD5BB}"/>
          </ac:spMkLst>
        </pc:spChg>
        <pc:graphicFrameChg chg="add del mod">
          <ac:chgData name="Jane Walker" userId="d85fb2a2b37fc86d" providerId="LiveId" clId="{079C6F61-4DB4-4BE6-B881-779B8DCCC86A}" dt="2020-04-28T13:13:36.536" v="2676" actId="478"/>
          <ac:graphicFrameMkLst>
            <pc:docMk/>
            <pc:sldMk cId="3331803323" sldId="387"/>
            <ac:graphicFrameMk id="3" creationId="{8D52A61C-098E-443E-BEC2-608DF16772E8}"/>
          </ac:graphicFrameMkLst>
        </pc:graphicFrameChg>
        <pc:graphicFrameChg chg="add mod">
          <ac:chgData name="Jane Walker" userId="d85fb2a2b37fc86d" providerId="LiveId" clId="{079C6F61-4DB4-4BE6-B881-779B8DCCC86A}" dt="2020-04-28T13:15:16.979" v="2774" actId="12269"/>
          <ac:graphicFrameMkLst>
            <pc:docMk/>
            <pc:sldMk cId="3331803323" sldId="387"/>
            <ac:graphicFrameMk id="4" creationId="{ACA441CC-4BC4-49EC-8B7E-DE4AC8DC65F7}"/>
          </ac:graphicFrameMkLst>
        </pc:graphicFrameChg>
      </pc:sldChg>
      <pc:sldChg chg="modSp new mod ord">
        <pc:chgData name="Jane Walker" userId="d85fb2a2b37fc86d" providerId="LiveId" clId="{079C6F61-4DB4-4BE6-B881-779B8DCCC86A}" dt="2020-04-29T09:48:54.711" v="6369" actId="20577"/>
        <pc:sldMkLst>
          <pc:docMk/>
          <pc:sldMk cId="202031402" sldId="388"/>
        </pc:sldMkLst>
        <pc:spChg chg="mod">
          <ac:chgData name="Jane Walker" userId="d85fb2a2b37fc86d" providerId="LiveId" clId="{079C6F61-4DB4-4BE6-B881-779B8DCCC86A}" dt="2020-04-28T13:28:06.910" v="3423" actId="207"/>
          <ac:spMkLst>
            <pc:docMk/>
            <pc:sldMk cId="202031402" sldId="388"/>
            <ac:spMk id="2" creationId="{F43B4F52-032D-4A54-83D9-A64DBE7B29B2}"/>
          </ac:spMkLst>
        </pc:spChg>
        <pc:spChg chg="mod">
          <ac:chgData name="Jane Walker" userId="d85fb2a2b37fc86d" providerId="LiveId" clId="{079C6F61-4DB4-4BE6-B881-779B8DCCC86A}" dt="2020-04-29T09:48:54.711" v="6369" actId="20577"/>
          <ac:spMkLst>
            <pc:docMk/>
            <pc:sldMk cId="202031402" sldId="388"/>
            <ac:spMk id="3" creationId="{C0ED70EC-FC88-47F9-88C9-268D8E6AC020}"/>
          </ac:spMkLst>
        </pc:spChg>
      </pc:sldChg>
      <pc:sldChg chg="modSp new mod ord">
        <pc:chgData name="Jane Walker" userId="d85fb2a2b37fc86d" providerId="LiveId" clId="{079C6F61-4DB4-4BE6-B881-779B8DCCC86A}" dt="2020-04-29T08:51:08.858" v="5586"/>
        <pc:sldMkLst>
          <pc:docMk/>
          <pc:sldMk cId="1342223126" sldId="389"/>
        </pc:sldMkLst>
        <pc:spChg chg="mod">
          <ac:chgData name="Jane Walker" userId="d85fb2a2b37fc86d" providerId="LiveId" clId="{079C6F61-4DB4-4BE6-B881-779B8DCCC86A}" dt="2020-04-29T08:41:28.369" v="5305" actId="20577"/>
          <ac:spMkLst>
            <pc:docMk/>
            <pc:sldMk cId="1342223126" sldId="389"/>
            <ac:spMk id="2" creationId="{2D46D696-11AA-4595-95B0-803D5854F437}"/>
          </ac:spMkLst>
        </pc:spChg>
        <pc:spChg chg="mod">
          <ac:chgData name="Jane Walker" userId="d85fb2a2b37fc86d" providerId="LiveId" clId="{079C6F61-4DB4-4BE6-B881-779B8DCCC86A}" dt="2020-04-29T08:49:22.344" v="5582" actId="114"/>
          <ac:spMkLst>
            <pc:docMk/>
            <pc:sldMk cId="1342223126" sldId="389"/>
            <ac:spMk id="3" creationId="{A18A9BE1-5F01-40C3-A13E-F35F64E268B8}"/>
          </ac:spMkLst>
        </pc:spChg>
      </pc:sldChg>
      <pc:sldChg chg="modSp new mod">
        <pc:chgData name="Jane Walker" userId="d85fb2a2b37fc86d" providerId="LiveId" clId="{079C6F61-4DB4-4BE6-B881-779B8DCCC86A}" dt="2020-04-28T13:42:42.961" v="3777" actId="20577"/>
        <pc:sldMkLst>
          <pc:docMk/>
          <pc:sldMk cId="1581321487" sldId="390"/>
        </pc:sldMkLst>
        <pc:spChg chg="mod">
          <ac:chgData name="Jane Walker" userId="d85fb2a2b37fc86d" providerId="LiveId" clId="{079C6F61-4DB4-4BE6-B881-779B8DCCC86A}" dt="2020-04-28T13:29:10.867" v="3492" actId="207"/>
          <ac:spMkLst>
            <pc:docMk/>
            <pc:sldMk cId="1581321487" sldId="390"/>
            <ac:spMk id="2" creationId="{D9E55D2C-DFE1-4A91-B3CA-24EC8758E50B}"/>
          </ac:spMkLst>
        </pc:spChg>
        <pc:spChg chg="mod">
          <ac:chgData name="Jane Walker" userId="d85fb2a2b37fc86d" providerId="LiveId" clId="{079C6F61-4DB4-4BE6-B881-779B8DCCC86A}" dt="2020-04-28T13:42:42.961" v="3777" actId="20577"/>
          <ac:spMkLst>
            <pc:docMk/>
            <pc:sldMk cId="1581321487" sldId="390"/>
            <ac:spMk id="3" creationId="{EDE2D251-F110-4E88-9A18-D18669318EB9}"/>
          </ac:spMkLst>
        </pc:spChg>
      </pc:sldChg>
      <pc:sldChg chg="add del">
        <pc:chgData name="Jane Walker" userId="d85fb2a2b37fc86d" providerId="LiveId" clId="{079C6F61-4DB4-4BE6-B881-779B8DCCC86A}" dt="2020-04-28T13:56:19.126" v="4135" actId="47"/>
        <pc:sldMkLst>
          <pc:docMk/>
          <pc:sldMk cId="2328755721" sldId="391"/>
        </pc:sldMkLst>
      </pc:sldChg>
      <pc:sldChg chg="new del">
        <pc:chgData name="Jane Walker" userId="d85fb2a2b37fc86d" providerId="LiveId" clId="{079C6F61-4DB4-4BE6-B881-779B8DCCC86A}" dt="2020-04-28T13:58:10.173" v="4138" actId="680"/>
        <pc:sldMkLst>
          <pc:docMk/>
          <pc:sldMk cId="2959240983" sldId="391"/>
        </pc:sldMkLst>
      </pc:sldChg>
      <pc:sldChg chg="addSp delSp modSp add mod ord">
        <pc:chgData name="Jane Walker" userId="d85fb2a2b37fc86d" providerId="LiveId" clId="{079C6F61-4DB4-4BE6-B881-779B8DCCC86A}" dt="2020-04-29T10:21:01.610" v="6750" actId="14100"/>
        <pc:sldMkLst>
          <pc:docMk/>
          <pc:sldMk cId="3105030488" sldId="391"/>
        </pc:sldMkLst>
        <pc:spChg chg="del mod">
          <ac:chgData name="Jane Walker" userId="d85fb2a2b37fc86d" providerId="LiveId" clId="{079C6F61-4DB4-4BE6-B881-779B8DCCC86A}" dt="2020-04-28T13:58:45.781" v="4144" actId="1032"/>
          <ac:spMkLst>
            <pc:docMk/>
            <pc:sldMk cId="3105030488" sldId="391"/>
            <ac:spMk id="3" creationId="{380330E1-D374-4145-8842-A4BC033EF933}"/>
          </ac:spMkLst>
        </pc:spChg>
        <pc:spChg chg="add mod">
          <ac:chgData name="Jane Walker" userId="d85fb2a2b37fc86d" providerId="LiveId" clId="{079C6F61-4DB4-4BE6-B881-779B8DCCC86A}" dt="2020-04-28T14:02:40.902" v="4300" actId="114"/>
          <ac:spMkLst>
            <pc:docMk/>
            <pc:sldMk cId="3105030488" sldId="391"/>
            <ac:spMk id="5" creationId="{DD431A47-45AF-4D6C-9C9A-EFB36FA9D040}"/>
          </ac:spMkLst>
        </pc:spChg>
        <pc:graphicFrameChg chg="add mod">
          <ac:chgData name="Jane Walker" userId="d85fb2a2b37fc86d" providerId="LiveId" clId="{079C6F61-4DB4-4BE6-B881-779B8DCCC86A}" dt="2020-04-29T10:21:01.610" v="6750" actId="14100"/>
          <ac:graphicFrameMkLst>
            <pc:docMk/>
            <pc:sldMk cId="3105030488" sldId="391"/>
            <ac:graphicFrameMk id="4" creationId="{953049D5-5C99-4D2B-98EC-D49A354DF650}"/>
          </ac:graphicFrameMkLst>
        </pc:graphicFrameChg>
      </pc:sldChg>
      <pc:sldChg chg="new del">
        <pc:chgData name="Jane Walker" userId="d85fb2a2b37fc86d" providerId="LiveId" clId="{079C6F61-4DB4-4BE6-B881-779B8DCCC86A}" dt="2020-04-28T14:18:29.093" v="4701" actId="680"/>
        <pc:sldMkLst>
          <pc:docMk/>
          <pc:sldMk cId="747227927" sldId="392"/>
        </pc:sldMkLst>
      </pc:sldChg>
      <pc:sldChg chg="addSp modSp new mod ord">
        <pc:chgData name="Jane Walker" userId="d85fb2a2b37fc86d" providerId="LiveId" clId="{079C6F61-4DB4-4BE6-B881-779B8DCCC86A}" dt="2020-04-29T10:21:49.016" v="6754"/>
        <pc:sldMkLst>
          <pc:docMk/>
          <pc:sldMk cId="1747812487" sldId="392"/>
        </pc:sldMkLst>
        <pc:spChg chg="add mod">
          <ac:chgData name="Jane Walker" userId="d85fb2a2b37fc86d" providerId="LiveId" clId="{079C6F61-4DB4-4BE6-B881-779B8DCCC86A}" dt="2020-04-29T08:30:59.458" v="5033" actId="20577"/>
          <ac:spMkLst>
            <pc:docMk/>
            <pc:sldMk cId="1747812487" sldId="392"/>
            <ac:spMk id="2" creationId="{5C40ED2D-FBF9-44D0-9EFA-67D3DDD8B43F}"/>
          </ac:spMkLst>
        </pc:spChg>
        <pc:spChg chg="add mod">
          <ac:chgData name="Jane Walker" userId="d85fb2a2b37fc86d" providerId="LiveId" clId="{079C6F61-4DB4-4BE6-B881-779B8DCCC86A}" dt="2020-04-29T08:31:35.810" v="5069" actId="114"/>
          <ac:spMkLst>
            <pc:docMk/>
            <pc:sldMk cId="1747812487" sldId="392"/>
            <ac:spMk id="3" creationId="{89B91194-B327-4A63-81FE-9CB435510BBE}"/>
          </ac:spMkLst>
        </pc:spChg>
      </pc:sldChg>
      <pc:sldChg chg="new del">
        <pc:chgData name="Jane Walker" userId="d85fb2a2b37fc86d" providerId="LiveId" clId="{079C6F61-4DB4-4BE6-B881-779B8DCCC86A}" dt="2020-04-28T14:18:23.327" v="4699" actId="680"/>
        <pc:sldMkLst>
          <pc:docMk/>
          <pc:sldMk cId="2177346830" sldId="392"/>
        </pc:sldMkLst>
      </pc:sldChg>
      <pc:sldChg chg="modSp add del">
        <pc:chgData name="Jane Walker" userId="d85fb2a2b37fc86d" providerId="LiveId" clId="{079C6F61-4DB4-4BE6-B881-779B8DCCC86A}" dt="2020-04-28T14:18:48.591" v="4704" actId="47"/>
        <pc:sldMkLst>
          <pc:docMk/>
          <pc:sldMk cId="3147031797" sldId="392"/>
        </pc:sldMkLst>
        <pc:spChg chg="mod">
          <ac:chgData name="Jane Walker" userId="d85fb2a2b37fc86d" providerId="LiveId" clId="{079C6F61-4DB4-4BE6-B881-779B8DCCC86A}" dt="2020-04-28T14:18:35.494" v="4703"/>
          <ac:spMkLst>
            <pc:docMk/>
            <pc:sldMk cId="3147031797" sldId="392"/>
            <ac:spMk id="3" creationId="{8BA516F0-07E6-4A12-A36E-4409E0467D7E}"/>
          </ac:spMkLst>
        </pc:spChg>
      </pc:sldChg>
      <pc:sldChg chg="modSp new mod ord">
        <pc:chgData name="Jane Walker" userId="d85fb2a2b37fc86d" providerId="LiveId" clId="{079C6F61-4DB4-4BE6-B881-779B8DCCC86A}" dt="2020-04-29T11:08:20.167" v="7806"/>
        <pc:sldMkLst>
          <pc:docMk/>
          <pc:sldMk cId="3191513483" sldId="393"/>
        </pc:sldMkLst>
        <pc:spChg chg="mod">
          <ac:chgData name="Jane Walker" userId="d85fb2a2b37fc86d" providerId="LiveId" clId="{079C6F61-4DB4-4BE6-B881-779B8DCCC86A}" dt="2020-04-29T08:41:45.909" v="5331" actId="20577"/>
          <ac:spMkLst>
            <pc:docMk/>
            <pc:sldMk cId="3191513483" sldId="393"/>
            <ac:spMk id="2" creationId="{AE22D6B0-D21E-4F82-80EC-DECC9C2E0BB8}"/>
          </ac:spMkLst>
        </pc:spChg>
        <pc:spChg chg="mod">
          <ac:chgData name="Jane Walker" userId="d85fb2a2b37fc86d" providerId="LiveId" clId="{079C6F61-4DB4-4BE6-B881-779B8DCCC86A}" dt="2020-04-29T10:07:03.880" v="6551" actId="20577"/>
          <ac:spMkLst>
            <pc:docMk/>
            <pc:sldMk cId="3191513483" sldId="393"/>
            <ac:spMk id="3" creationId="{266F1809-409A-44F6-B194-CCBB3B70C909}"/>
          </ac:spMkLst>
        </pc:spChg>
      </pc:sldChg>
      <pc:sldChg chg="addSp delSp modSp new del mod ord setBg">
        <pc:chgData name="Jane Walker" userId="d85fb2a2b37fc86d" providerId="LiveId" clId="{079C6F61-4DB4-4BE6-B881-779B8DCCC86A}" dt="2020-04-29T10:58:01.557" v="7778" actId="47"/>
        <pc:sldMkLst>
          <pc:docMk/>
          <pc:sldMk cId="1437050487" sldId="394"/>
        </pc:sldMkLst>
        <pc:spChg chg="del mod">
          <ac:chgData name="Jane Walker" userId="d85fb2a2b37fc86d" providerId="LiveId" clId="{079C6F61-4DB4-4BE6-B881-779B8DCCC86A}" dt="2020-04-28T15:18:37.036" v="5015" actId="478"/>
          <ac:spMkLst>
            <pc:docMk/>
            <pc:sldMk cId="1437050487" sldId="394"/>
            <ac:spMk id="2" creationId="{4B61C88C-BAB5-4FDC-823C-8EDE8987D65E}"/>
          </ac:spMkLst>
        </pc:spChg>
        <pc:spChg chg="del">
          <ac:chgData name="Jane Walker" userId="d85fb2a2b37fc86d" providerId="LiveId" clId="{079C6F61-4DB4-4BE6-B881-779B8DCCC86A}" dt="2020-04-28T15:03:17.971" v="4897"/>
          <ac:spMkLst>
            <pc:docMk/>
            <pc:sldMk cId="1437050487" sldId="394"/>
            <ac:spMk id="3" creationId="{3086C43C-CF41-406E-B354-21DD0CCBE5B9}"/>
          </ac:spMkLst>
        </pc:spChg>
        <pc:spChg chg="add del mod">
          <ac:chgData name="Jane Walker" userId="d85fb2a2b37fc86d" providerId="LiveId" clId="{079C6F61-4DB4-4BE6-B881-779B8DCCC86A}" dt="2020-04-29T09:30:46.528" v="6199" actId="478"/>
          <ac:spMkLst>
            <pc:docMk/>
            <pc:sldMk cId="1437050487" sldId="394"/>
            <ac:spMk id="3" creationId="{4545DB6A-45D7-4BDC-9718-7E99F8DA9AD8}"/>
          </ac:spMkLst>
        </pc:spChg>
        <pc:spChg chg="add del mod ord">
          <ac:chgData name="Jane Walker" userId="d85fb2a2b37fc86d" providerId="LiveId" clId="{079C6F61-4DB4-4BE6-B881-779B8DCCC86A}" dt="2020-04-28T15:17:25.478" v="5006" actId="478"/>
          <ac:spMkLst>
            <pc:docMk/>
            <pc:sldMk cId="1437050487" sldId="394"/>
            <ac:spMk id="5" creationId="{D82AE514-CE7A-485B-A798-2ED42106A2AC}"/>
          </ac:spMkLst>
        </pc:spChg>
        <pc:spChg chg="add del mod">
          <ac:chgData name="Jane Walker" userId="d85fb2a2b37fc86d" providerId="LiveId" clId="{079C6F61-4DB4-4BE6-B881-779B8DCCC86A}" dt="2020-04-28T15:13:27.546" v="4940" actId="478"/>
          <ac:spMkLst>
            <pc:docMk/>
            <pc:sldMk cId="1437050487" sldId="394"/>
            <ac:spMk id="6" creationId="{83AD563F-3E46-458F-AC37-9E3F909A9CB7}"/>
          </ac:spMkLst>
        </pc:spChg>
        <pc:spChg chg="add del">
          <ac:chgData name="Jane Walker" userId="d85fb2a2b37fc86d" providerId="LiveId" clId="{079C6F61-4DB4-4BE6-B881-779B8DCCC86A}" dt="2020-04-29T09:32:17.932" v="6208" actId="26606"/>
          <ac:spMkLst>
            <pc:docMk/>
            <pc:sldMk cId="1437050487" sldId="394"/>
            <ac:spMk id="7" creationId="{F3060C83-F051-4F0E-ABAD-AA0DFC48B218}"/>
          </ac:spMkLst>
        </pc:spChg>
        <pc:spChg chg="add del mod">
          <ac:chgData name="Jane Walker" userId="d85fb2a2b37fc86d" providerId="LiveId" clId="{079C6F61-4DB4-4BE6-B881-779B8DCCC86A}" dt="2020-04-29T09:30:43.559" v="6198" actId="478"/>
          <ac:spMkLst>
            <pc:docMk/>
            <pc:sldMk cId="1437050487" sldId="394"/>
            <ac:spMk id="8" creationId="{064B9183-B7D6-479F-B27F-F0D2A6D17890}"/>
          </ac:spMkLst>
        </pc:spChg>
        <pc:spChg chg="add del">
          <ac:chgData name="Jane Walker" userId="d85fb2a2b37fc86d" providerId="LiveId" clId="{079C6F61-4DB4-4BE6-B881-779B8DCCC86A}" dt="2020-04-29T09:32:17.932" v="6208" actId="26606"/>
          <ac:spMkLst>
            <pc:docMk/>
            <pc:sldMk cId="1437050487" sldId="394"/>
            <ac:spMk id="9" creationId="{83C98ABE-055B-441F-B07E-44F97F083C39}"/>
          </ac:spMkLst>
        </pc:spChg>
        <pc:spChg chg="add del mod">
          <ac:chgData name="Jane Walker" userId="d85fb2a2b37fc86d" providerId="LiveId" clId="{079C6F61-4DB4-4BE6-B881-779B8DCCC86A}" dt="2020-04-28T15:18:40.228" v="5016" actId="478"/>
          <ac:spMkLst>
            <pc:docMk/>
            <pc:sldMk cId="1437050487" sldId="394"/>
            <ac:spMk id="12" creationId="{CC07910C-6A2D-43EC-98C0-25D288061DEC}"/>
          </ac:spMkLst>
        </pc:spChg>
        <pc:spChg chg="add del">
          <ac:chgData name="Jane Walker" userId="d85fb2a2b37fc86d" providerId="LiveId" clId="{079C6F61-4DB4-4BE6-B881-779B8DCCC86A}" dt="2020-04-29T09:32:17.932" v="6208" actId="26606"/>
          <ac:spMkLst>
            <pc:docMk/>
            <pc:sldMk cId="1437050487" sldId="394"/>
            <ac:spMk id="14" creationId="{29FDB030-9B49-4CED-8CCD-4D99382388AC}"/>
          </ac:spMkLst>
        </pc:spChg>
        <pc:spChg chg="add del">
          <ac:chgData name="Jane Walker" userId="d85fb2a2b37fc86d" providerId="LiveId" clId="{079C6F61-4DB4-4BE6-B881-779B8DCCC86A}" dt="2020-04-28T15:16:14.944" v="4994" actId="26606"/>
          <ac:spMkLst>
            <pc:docMk/>
            <pc:sldMk cId="1437050487" sldId="394"/>
            <ac:spMk id="15" creationId="{F4C0B10B-D2C4-4A54-AFAD-3D27DF88BB37}"/>
          </ac:spMkLst>
        </pc:spChg>
        <pc:spChg chg="add del">
          <ac:chgData name="Jane Walker" userId="d85fb2a2b37fc86d" providerId="LiveId" clId="{079C6F61-4DB4-4BE6-B881-779B8DCCC86A}" dt="2020-04-29T09:32:17.932" v="6208" actId="26606"/>
          <ac:spMkLst>
            <pc:docMk/>
            <pc:sldMk cId="1437050487" sldId="394"/>
            <ac:spMk id="16" creationId="{3783CA14-24A1-485C-8B30-D6A5D87987AD}"/>
          </ac:spMkLst>
        </pc:spChg>
        <pc:spChg chg="add del">
          <ac:chgData name="Jane Walker" userId="d85fb2a2b37fc86d" providerId="LiveId" clId="{079C6F61-4DB4-4BE6-B881-779B8DCCC86A}" dt="2020-04-29T09:32:17.932" v="6208" actId="26606"/>
          <ac:spMkLst>
            <pc:docMk/>
            <pc:sldMk cId="1437050487" sldId="394"/>
            <ac:spMk id="18" creationId="{9A97C86A-04D6-40F7-AE84-31AB43E6A846}"/>
          </ac:spMkLst>
        </pc:spChg>
        <pc:spChg chg="add del">
          <ac:chgData name="Jane Walker" userId="d85fb2a2b37fc86d" providerId="LiveId" clId="{079C6F61-4DB4-4BE6-B881-779B8DCCC86A}" dt="2020-04-29T09:32:17.932" v="6208" actId="26606"/>
          <ac:spMkLst>
            <pc:docMk/>
            <pc:sldMk cId="1437050487" sldId="394"/>
            <ac:spMk id="20" creationId="{FF9F2414-84E8-453E-B1F3-389FDE8192D9}"/>
          </ac:spMkLst>
        </pc:spChg>
        <pc:spChg chg="add del">
          <ac:chgData name="Jane Walker" userId="d85fb2a2b37fc86d" providerId="LiveId" clId="{079C6F61-4DB4-4BE6-B881-779B8DCCC86A}" dt="2020-04-29T09:32:17.932" v="6208" actId="26606"/>
          <ac:spMkLst>
            <pc:docMk/>
            <pc:sldMk cId="1437050487" sldId="394"/>
            <ac:spMk id="22" creationId="{3ECA69A1-7536-43AC-85EF-C7106179F5ED}"/>
          </ac:spMkLst>
        </pc:spChg>
        <pc:spChg chg="add del">
          <ac:chgData name="Jane Walker" userId="d85fb2a2b37fc86d" providerId="LiveId" clId="{079C6F61-4DB4-4BE6-B881-779B8DCCC86A}" dt="2020-04-28T15:16:22.733" v="4996" actId="26606"/>
          <ac:spMkLst>
            <pc:docMk/>
            <pc:sldMk cId="1437050487" sldId="394"/>
            <ac:spMk id="23" creationId="{C13237C8-E62C-4F0D-A318-BD6FB6C2D138}"/>
          </ac:spMkLst>
        </pc:spChg>
        <pc:spChg chg="add del">
          <ac:chgData name="Jane Walker" userId="d85fb2a2b37fc86d" providerId="LiveId" clId="{079C6F61-4DB4-4BE6-B881-779B8DCCC86A}" dt="2020-04-28T15:16:22.733" v="4996" actId="26606"/>
          <ac:spMkLst>
            <pc:docMk/>
            <pc:sldMk cId="1437050487" sldId="394"/>
            <ac:spMk id="24" creationId="{201CC55D-ED54-4C5C-95E6-10947BD1103B}"/>
          </ac:spMkLst>
        </pc:spChg>
        <pc:spChg chg="add del">
          <ac:chgData name="Jane Walker" userId="d85fb2a2b37fc86d" providerId="LiveId" clId="{079C6F61-4DB4-4BE6-B881-779B8DCCC86A}" dt="2020-04-28T15:16:22.733" v="4996" actId="26606"/>
          <ac:spMkLst>
            <pc:docMk/>
            <pc:sldMk cId="1437050487" sldId="394"/>
            <ac:spMk id="25" creationId="{19C9EAEA-39D0-4B0E-A0EB-51E7B26740B1}"/>
          </ac:spMkLst>
        </pc:spChg>
        <pc:spChg chg="add del">
          <ac:chgData name="Jane Walker" userId="d85fb2a2b37fc86d" providerId="LiveId" clId="{079C6F61-4DB4-4BE6-B881-779B8DCCC86A}" dt="2020-04-28T15:16:22.733" v="4996" actId="26606"/>
          <ac:spMkLst>
            <pc:docMk/>
            <pc:sldMk cId="1437050487" sldId="394"/>
            <ac:spMk id="29" creationId="{3873B707-463F-40B0-8227-E8CC6C67EB25}"/>
          </ac:spMkLst>
        </pc:spChg>
        <pc:spChg chg="add del">
          <ac:chgData name="Jane Walker" userId="d85fb2a2b37fc86d" providerId="LiveId" clId="{079C6F61-4DB4-4BE6-B881-779B8DCCC86A}" dt="2020-04-28T15:17:22.209" v="5005" actId="26606"/>
          <ac:spMkLst>
            <pc:docMk/>
            <pc:sldMk cId="1437050487" sldId="394"/>
            <ac:spMk id="31" creationId="{F4C0B10B-D2C4-4A54-AFAD-3D27DF88BB37}"/>
          </ac:spMkLst>
        </pc:spChg>
        <pc:spChg chg="add del">
          <ac:chgData name="Jane Walker" userId="d85fb2a2b37fc86d" providerId="LiveId" clId="{079C6F61-4DB4-4BE6-B881-779B8DCCC86A}" dt="2020-04-28T15:16:58.673" v="5001" actId="26606"/>
          <ac:spMkLst>
            <pc:docMk/>
            <pc:sldMk cId="1437050487" sldId="394"/>
            <ac:spMk id="37" creationId="{59A309A7-1751-4ABE-A3C1-EEC40366AD89}"/>
          </ac:spMkLst>
        </pc:spChg>
        <pc:spChg chg="add del">
          <ac:chgData name="Jane Walker" userId="d85fb2a2b37fc86d" providerId="LiveId" clId="{079C6F61-4DB4-4BE6-B881-779B8DCCC86A}" dt="2020-04-28T15:16:58.673" v="5001" actId="26606"/>
          <ac:spMkLst>
            <pc:docMk/>
            <pc:sldMk cId="1437050487" sldId="394"/>
            <ac:spMk id="39" creationId="{967D8EB6-EAE1-4F9C-B398-83321E287204}"/>
          </ac:spMkLst>
        </pc:spChg>
        <pc:spChg chg="add del">
          <ac:chgData name="Jane Walker" userId="d85fb2a2b37fc86d" providerId="LiveId" clId="{079C6F61-4DB4-4BE6-B881-779B8DCCC86A}" dt="2020-04-28T15:17:19.988" v="5003" actId="26606"/>
          <ac:spMkLst>
            <pc:docMk/>
            <pc:sldMk cId="1437050487" sldId="394"/>
            <ac:spMk id="42" creationId="{201CC55D-ED54-4C5C-95E6-10947BD1103B}"/>
          </ac:spMkLst>
        </pc:spChg>
        <pc:spChg chg="add del">
          <ac:chgData name="Jane Walker" userId="d85fb2a2b37fc86d" providerId="LiveId" clId="{079C6F61-4DB4-4BE6-B881-779B8DCCC86A}" dt="2020-04-28T15:17:19.988" v="5003" actId="26606"/>
          <ac:spMkLst>
            <pc:docMk/>
            <pc:sldMk cId="1437050487" sldId="394"/>
            <ac:spMk id="43" creationId="{3873B707-463F-40B0-8227-E8CC6C67EB25}"/>
          </ac:spMkLst>
        </pc:spChg>
        <pc:spChg chg="add del">
          <ac:chgData name="Jane Walker" userId="d85fb2a2b37fc86d" providerId="LiveId" clId="{079C6F61-4DB4-4BE6-B881-779B8DCCC86A}" dt="2020-04-28T15:17:19.988" v="5003" actId="26606"/>
          <ac:spMkLst>
            <pc:docMk/>
            <pc:sldMk cId="1437050487" sldId="394"/>
            <ac:spMk id="45" creationId="{C13237C8-E62C-4F0D-A318-BD6FB6C2D138}"/>
          </ac:spMkLst>
        </pc:spChg>
        <pc:spChg chg="add del">
          <ac:chgData name="Jane Walker" userId="d85fb2a2b37fc86d" providerId="LiveId" clId="{079C6F61-4DB4-4BE6-B881-779B8DCCC86A}" dt="2020-04-28T15:17:19.988" v="5003" actId="26606"/>
          <ac:spMkLst>
            <pc:docMk/>
            <pc:sldMk cId="1437050487" sldId="394"/>
            <ac:spMk id="47" creationId="{19C9EAEA-39D0-4B0E-A0EB-51E7B26740B1}"/>
          </ac:spMkLst>
        </pc:spChg>
        <pc:grpChg chg="add del">
          <ac:chgData name="Jane Walker" userId="d85fb2a2b37fc86d" providerId="LiveId" clId="{079C6F61-4DB4-4BE6-B881-779B8DCCC86A}" dt="2020-04-28T15:16:14.944" v="4994" actId="26606"/>
          <ac:grpSpMkLst>
            <pc:docMk/>
            <pc:sldMk cId="1437050487" sldId="394"/>
            <ac:grpSpMk id="17" creationId="{B6BADB90-C74B-40D6-86DC-503F65FCE8DC}"/>
          </ac:grpSpMkLst>
        </pc:grpChg>
        <pc:grpChg chg="add del">
          <ac:chgData name="Jane Walker" userId="d85fb2a2b37fc86d" providerId="LiveId" clId="{079C6F61-4DB4-4BE6-B881-779B8DCCC86A}" dt="2020-04-28T15:16:22.733" v="4996" actId="26606"/>
          <ac:grpSpMkLst>
            <pc:docMk/>
            <pc:sldMk cId="1437050487" sldId="394"/>
            <ac:grpSpMk id="26" creationId="{1DE889C7-FAD6-4397-98E2-05D503484459}"/>
          </ac:grpSpMkLst>
        </pc:grpChg>
        <pc:grpChg chg="add del">
          <ac:chgData name="Jane Walker" userId="d85fb2a2b37fc86d" providerId="LiveId" clId="{079C6F61-4DB4-4BE6-B881-779B8DCCC86A}" dt="2020-04-28T15:17:22.209" v="5005" actId="26606"/>
          <ac:grpSpMkLst>
            <pc:docMk/>
            <pc:sldMk cId="1437050487" sldId="394"/>
            <ac:grpSpMk id="32" creationId="{B6BADB90-C74B-40D6-86DC-503F65FCE8DC}"/>
          </ac:grpSpMkLst>
        </pc:grpChg>
        <pc:grpChg chg="add del">
          <ac:chgData name="Jane Walker" userId="d85fb2a2b37fc86d" providerId="LiveId" clId="{079C6F61-4DB4-4BE6-B881-779B8DCCC86A}" dt="2020-04-28T15:17:19.988" v="5003" actId="26606"/>
          <ac:grpSpMkLst>
            <pc:docMk/>
            <pc:sldMk cId="1437050487" sldId="394"/>
            <ac:grpSpMk id="44" creationId="{1DE889C7-FAD6-4397-98E2-05D503484459}"/>
          </ac:grpSpMkLst>
        </pc:grpChg>
        <pc:graphicFrameChg chg="add del mod modGraphic">
          <ac:chgData name="Jane Walker" userId="d85fb2a2b37fc86d" providerId="LiveId" clId="{079C6F61-4DB4-4BE6-B881-779B8DCCC86A}" dt="2020-04-28T15:13:13.551" v="4936" actId="478"/>
          <ac:graphicFrameMkLst>
            <pc:docMk/>
            <pc:sldMk cId="1437050487" sldId="394"/>
            <ac:graphicFrameMk id="4" creationId="{F6EAFEEC-15E6-4BA1-8376-B486F3B0BD8A}"/>
          </ac:graphicFrameMkLst>
        </pc:graphicFrameChg>
        <pc:picChg chg="add mod">
          <ac:chgData name="Jane Walker" userId="d85fb2a2b37fc86d" providerId="LiveId" clId="{079C6F61-4DB4-4BE6-B881-779B8DCCC86A}" dt="2020-04-29T09:33:53.018" v="6215" actId="1076"/>
          <ac:picMkLst>
            <pc:docMk/>
            <pc:sldMk cId="1437050487" sldId="394"/>
            <ac:picMk id="5" creationId="{D706EA2F-6B0C-443F-A26A-44B1EA52D1E9}"/>
          </ac:picMkLst>
        </pc:picChg>
        <pc:picChg chg="add del mod">
          <ac:chgData name="Jane Walker" userId="d85fb2a2b37fc86d" providerId="LiveId" clId="{079C6F61-4DB4-4BE6-B881-779B8DCCC86A}" dt="2020-04-29T09:30:39.785" v="6197" actId="478"/>
          <ac:picMkLst>
            <pc:docMk/>
            <pc:sldMk cId="1437050487" sldId="394"/>
            <ac:picMk id="10" creationId="{97F4B34D-2A5F-408F-B6A7-C1D20E7857BB}"/>
          </ac:picMkLst>
        </pc:picChg>
      </pc:sldChg>
      <pc:sldChg chg="modSp new del mod">
        <pc:chgData name="Jane Walker" userId="d85fb2a2b37fc86d" providerId="LiveId" clId="{079C6F61-4DB4-4BE6-B881-779B8DCCC86A}" dt="2020-04-29T09:46:19.329" v="6364" actId="47"/>
        <pc:sldMkLst>
          <pc:docMk/>
          <pc:sldMk cId="1411239846" sldId="395"/>
        </pc:sldMkLst>
        <pc:spChg chg="mod">
          <ac:chgData name="Jane Walker" userId="d85fb2a2b37fc86d" providerId="LiveId" clId="{079C6F61-4DB4-4BE6-B881-779B8DCCC86A}" dt="2020-04-28T14:59:14.716" v="4779" actId="20577"/>
          <ac:spMkLst>
            <pc:docMk/>
            <pc:sldMk cId="1411239846" sldId="395"/>
            <ac:spMk id="2" creationId="{19FB63C6-B8F9-4C0A-A69F-A6D9435DFB49}"/>
          </ac:spMkLst>
        </pc:spChg>
        <pc:spChg chg="mod">
          <ac:chgData name="Jane Walker" userId="d85fb2a2b37fc86d" providerId="LiveId" clId="{079C6F61-4DB4-4BE6-B881-779B8DCCC86A}" dt="2020-04-28T14:58:57.422" v="4728"/>
          <ac:spMkLst>
            <pc:docMk/>
            <pc:sldMk cId="1411239846" sldId="395"/>
            <ac:spMk id="3" creationId="{0DDDD579-9B53-47EC-BD5F-A49F48ECBDB1}"/>
          </ac:spMkLst>
        </pc:spChg>
      </pc:sldChg>
      <pc:sldChg chg="modSp new del mod ord">
        <pc:chgData name="Jane Walker" userId="d85fb2a2b37fc86d" providerId="LiveId" clId="{079C6F61-4DB4-4BE6-B881-779B8DCCC86A}" dt="2020-04-29T09:40:28.422" v="6353" actId="47"/>
        <pc:sldMkLst>
          <pc:docMk/>
          <pc:sldMk cId="3773446189" sldId="396"/>
        </pc:sldMkLst>
        <pc:spChg chg="mod">
          <ac:chgData name="Jane Walker" userId="d85fb2a2b37fc86d" providerId="LiveId" clId="{079C6F61-4DB4-4BE6-B881-779B8DCCC86A}" dt="2020-04-28T14:59:35.154" v="4808" actId="20577"/>
          <ac:spMkLst>
            <pc:docMk/>
            <pc:sldMk cId="3773446189" sldId="396"/>
            <ac:spMk id="2" creationId="{649483BB-A8BA-4CA4-90B4-C7B1F15FC5E1}"/>
          </ac:spMkLst>
        </pc:spChg>
        <pc:spChg chg="mod">
          <ac:chgData name="Jane Walker" userId="d85fb2a2b37fc86d" providerId="LiveId" clId="{079C6F61-4DB4-4BE6-B881-779B8DCCC86A}" dt="2020-04-28T14:59:46.406" v="4860" actId="20577"/>
          <ac:spMkLst>
            <pc:docMk/>
            <pc:sldMk cId="3773446189" sldId="396"/>
            <ac:spMk id="3" creationId="{80549143-31E7-42AC-882A-28D8D3CE984B}"/>
          </ac:spMkLst>
        </pc:spChg>
      </pc:sldChg>
      <pc:sldChg chg="modSp new del mod">
        <pc:chgData name="Jane Walker" userId="d85fb2a2b37fc86d" providerId="LiveId" clId="{079C6F61-4DB4-4BE6-B881-779B8DCCC86A}" dt="2020-04-29T09:21:29.562" v="6139" actId="47"/>
        <pc:sldMkLst>
          <pc:docMk/>
          <pc:sldMk cId="1631802101" sldId="397"/>
        </pc:sldMkLst>
        <pc:spChg chg="mod">
          <ac:chgData name="Jane Walker" userId="d85fb2a2b37fc86d" providerId="LiveId" clId="{079C6F61-4DB4-4BE6-B881-779B8DCCC86A}" dt="2020-04-29T09:09:25.191" v="5639" actId="207"/>
          <ac:spMkLst>
            <pc:docMk/>
            <pc:sldMk cId="1631802101" sldId="397"/>
            <ac:spMk id="2" creationId="{E289934D-DF5B-41D0-9982-0CBF0C577A24}"/>
          </ac:spMkLst>
        </pc:spChg>
        <pc:spChg chg="mod">
          <ac:chgData name="Jane Walker" userId="d85fb2a2b37fc86d" providerId="LiveId" clId="{079C6F61-4DB4-4BE6-B881-779B8DCCC86A}" dt="2020-04-29T09:15:31.859" v="6097" actId="207"/>
          <ac:spMkLst>
            <pc:docMk/>
            <pc:sldMk cId="1631802101" sldId="397"/>
            <ac:spMk id="3" creationId="{B7CD2785-9F86-45B4-9F92-AA8605944782}"/>
          </ac:spMkLst>
        </pc:spChg>
      </pc:sldChg>
      <pc:sldChg chg="addSp delSp modSp add mod">
        <pc:chgData name="Jane Walker" userId="d85fb2a2b37fc86d" providerId="LiveId" clId="{079C6F61-4DB4-4BE6-B881-779B8DCCC86A}" dt="2020-04-29T11:12:25.346" v="7857" actId="113"/>
        <pc:sldMkLst>
          <pc:docMk/>
          <pc:sldMk cId="4102598102" sldId="398"/>
        </pc:sldMkLst>
        <pc:spChg chg="del">
          <ac:chgData name="Jane Walker" userId="d85fb2a2b37fc86d" providerId="LiveId" clId="{079C6F61-4DB4-4BE6-B881-779B8DCCC86A}" dt="2020-04-29T09:22:22.498" v="6145" actId="21"/>
          <ac:spMkLst>
            <pc:docMk/>
            <pc:sldMk cId="4102598102" sldId="398"/>
            <ac:spMk id="2" creationId="{E289934D-DF5B-41D0-9982-0CBF0C577A24}"/>
          </ac:spMkLst>
        </pc:spChg>
        <pc:spChg chg="del mod">
          <ac:chgData name="Jane Walker" userId="d85fb2a2b37fc86d" providerId="LiveId" clId="{079C6F61-4DB4-4BE6-B881-779B8DCCC86A}" dt="2020-04-29T09:18:12.978" v="6120" actId="478"/>
          <ac:spMkLst>
            <pc:docMk/>
            <pc:sldMk cId="4102598102" sldId="398"/>
            <ac:spMk id="3" creationId="{B7CD2785-9F86-45B4-9F92-AA8605944782}"/>
          </ac:spMkLst>
        </pc:spChg>
        <pc:spChg chg="add del mod">
          <ac:chgData name="Jane Walker" userId="d85fb2a2b37fc86d" providerId="LiveId" clId="{079C6F61-4DB4-4BE6-B881-779B8DCCC86A}" dt="2020-04-29T09:18:17.127" v="6121" actId="478"/>
          <ac:spMkLst>
            <pc:docMk/>
            <pc:sldMk cId="4102598102" sldId="398"/>
            <ac:spMk id="6" creationId="{08F3D667-227A-4CF4-B279-DB42461D6424}"/>
          </ac:spMkLst>
        </pc:spChg>
        <pc:spChg chg="add del mod">
          <ac:chgData name="Jane Walker" userId="d85fb2a2b37fc86d" providerId="LiveId" clId="{079C6F61-4DB4-4BE6-B881-779B8DCCC86A}" dt="2020-04-29T09:22:25.629" v="6146" actId="478"/>
          <ac:spMkLst>
            <pc:docMk/>
            <pc:sldMk cId="4102598102" sldId="398"/>
            <ac:spMk id="9" creationId="{1C980D0B-A48E-47C4-B429-07043B035E08}"/>
          </ac:spMkLst>
        </pc:spChg>
        <pc:spChg chg="add del">
          <ac:chgData name="Jane Walker" userId="d85fb2a2b37fc86d" providerId="LiveId" clId="{079C6F61-4DB4-4BE6-B881-779B8DCCC86A}" dt="2020-04-29T09:22:44.542" v="6150"/>
          <ac:spMkLst>
            <pc:docMk/>
            <pc:sldMk cId="4102598102" sldId="398"/>
            <ac:spMk id="10" creationId="{4989F66A-5B17-4858-9B68-44643626A4A0}"/>
          </ac:spMkLst>
        </pc:spChg>
        <pc:spChg chg="add mod">
          <ac:chgData name="Jane Walker" userId="d85fb2a2b37fc86d" providerId="LiveId" clId="{079C6F61-4DB4-4BE6-B881-779B8DCCC86A}" dt="2020-04-29T11:00:11.954" v="7788" actId="113"/>
          <ac:spMkLst>
            <pc:docMk/>
            <pc:sldMk cId="4102598102" sldId="398"/>
            <ac:spMk id="11" creationId="{0E72C667-2493-4D57-8FAC-E294B3E887D9}"/>
          </ac:spMkLst>
        </pc:spChg>
        <pc:graphicFrameChg chg="add del mod">
          <ac:chgData name="Jane Walker" userId="d85fb2a2b37fc86d" providerId="LiveId" clId="{079C6F61-4DB4-4BE6-B881-779B8DCCC86A}" dt="2020-04-29T09:18:40.735" v="6125" actId="478"/>
          <ac:graphicFrameMkLst>
            <pc:docMk/>
            <pc:sldMk cId="4102598102" sldId="398"/>
            <ac:graphicFrameMk id="4" creationId="{C170A1BC-0B07-4212-AAF9-6480AF694C37}"/>
          </ac:graphicFrameMkLst>
        </pc:graphicFrameChg>
        <pc:graphicFrameChg chg="add mod">
          <ac:chgData name="Jane Walker" userId="d85fb2a2b37fc86d" providerId="LiveId" clId="{079C6F61-4DB4-4BE6-B881-779B8DCCC86A}" dt="2020-04-29T11:12:25.346" v="7857" actId="113"/>
          <ac:graphicFrameMkLst>
            <pc:docMk/>
            <pc:sldMk cId="4102598102" sldId="398"/>
            <ac:graphicFrameMk id="7" creationId="{AC5EF533-9823-4999-A77D-4625AC10D136}"/>
          </ac:graphicFrameMkLst>
        </pc:graphicFrameChg>
      </pc:sldChg>
      <pc:sldChg chg="addSp delSp modSp new mod ord setBg">
        <pc:chgData name="Jane Walker" userId="d85fb2a2b37fc86d" providerId="LiveId" clId="{079C6F61-4DB4-4BE6-B881-779B8DCCC86A}" dt="2020-04-29T10:26:02.987" v="7047" actId="20577"/>
        <pc:sldMkLst>
          <pc:docMk/>
          <pc:sldMk cId="2489914546" sldId="399"/>
        </pc:sldMkLst>
        <pc:spChg chg="mod">
          <ac:chgData name="Jane Walker" userId="d85fb2a2b37fc86d" providerId="LiveId" clId="{079C6F61-4DB4-4BE6-B881-779B8DCCC86A}" dt="2020-04-29T10:19:11.543" v="6739" actId="26606"/>
          <ac:spMkLst>
            <pc:docMk/>
            <pc:sldMk cId="2489914546" sldId="399"/>
            <ac:spMk id="2" creationId="{B6DB5B8D-16F7-47EA-9845-26534809C881}"/>
          </ac:spMkLst>
        </pc:spChg>
        <pc:spChg chg="mod">
          <ac:chgData name="Jane Walker" userId="d85fb2a2b37fc86d" providerId="LiveId" clId="{079C6F61-4DB4-4BE6-B881-779B8DCCC86A}" dt="2020-04-29T10:26:02.987" v="7047" actId="20577"/>
          <ac:spMkLst>
            <pc:docMk/>
            <pc:sldMk cId="2489914546" sldId="399"/>
            <ac:spMk id="3" creationId="{8C5BF4E8-E337-492F-80D8-1443277246E5}"/>
          </ac:spMkLst>
        </pc:spChg>
        <pc:picChg chg="add del">
          <ac:chgData name="Jane Walker" userId="d85fb2a2b37fc86d" providerId="LiveId" clId="{079C6F61-4DB4-4BE6-B881-779B8DCCC86A}" dt="2020-04-29T10:19:11.543" v="6739" actId="26606"/>
          <ac:picMkLst>
            <pc:docMk/>
            <pc:sldMk cId="2489914546" sldId="399"/>
            <ac:picMk id="5" creationId="{9588BD28-5E66-405C-BA81-0B3CF96AF32A}"/>
          </ac:picMkLst>
        </pc:picChg>
        <pc:cxnChg chg="add del">
          <ac:chgData name="Jane Walker" userId="d85fb2a2b37fc86d" providerId="LiveId" clId="{079C6F61-4DB4-4BE6-B881-779B8DCCC86A}" dt="2020-04-29T10:19:11.543" v="6739" actId="26606"/>
          <ac:cxnSpMkLst>
            <pc:docMk/>
            <pc:sldMk cId="2489914546" sldId="399"/>
            <ac:cxnSpMk id="9" creationId="{A7F400EE-A8A5-48AF-B4D6-291B52C6F0B0}"/>
          </ac:cxnSpMkLst>
        </pc:cxnChg>
      </pc:sldChg>
      <pc:sldChg chg="modSp new del mod">
        <pc:chgData name="Jane Walker" userId="d85fb2a2b37fc86d" providerId="LiveId" clId="{079C6F61-4DB4-4BE6-B881-779B8DCCC86A}" dt="2020-04-29T10:52:13.666" v="7513" actId="47"/>
        <pc:sldMkLst>
          <pc:docMk/>
          <pc:sldMk cId="1691394916" sldId="400"/>
        </pc:sldMkLst>
        <pc:spChg chg="mod">
          <ac:chgData name="Jane Walker" userId="d85fb2a2b37fc86d" providerId="LiveId" clId="{079C6F61-4DB4-4BE6-B881-779B8DCCC86A}" dt="2020-04-29T10:42:40.468" v="7200" actId="20577"/>
          <ac:spMkLst>
            <pc:docMk/>
            <pc:sldMk cId="1691394916" sldId="400"/>
            <ac:spMk id="3" creationId="{B8410503-9F9A-47AC-BE02-0FF0008E2DE1}"/>
          </ac:spMkLst>
        </pc:spChg>
      </pc:sldChg>
      <pc:sldChg chg="addSp delSp modSp new mod">
        <pc:chgData name="Jane Walker" userId="d85fb2a2b37fc86d" providerId="LiveId" clId="{079C6F61-4DB4-4BE6-B881-779B8DCCC86A}" dt="2020-04-29T11:02:26.575" v="7804" actId="164"/>
        <pc:sldMkLst>
          <pc:docMk/>
          <pc:sldMk cId="2952621632" sldId="401"/>
        </pc:sldMkLst>
        <pc:spChg chg="add del mod">
          <ac:chgData name="Jane Walker" userId="d85fb2a2b37fc86d" providerId="LiveId" clId="{079C6F61-4DB4-4BE6-B881-779B8DCCC86A}" dt="2020-04-29T10:45:26.994" v="7235" actId="478"/>
          <ac:spMkLst>
            <pc:docMk/>
            <pc:sldMk cId="2952621632" sldId="401"/>
            <ac:spMk id="2" creationId="{C7D83316-EAB0-4E0F-B4FD-7A064D41C768}"/>
          </ac:spMkLst>
        </pc:spChg>
        <pc:spChg chg="add mod">
          <ac:chgData name="Jane Walker" userId="d85fb2a2b37fc86d" providerId="LiveId" clId="{079C6F61-4DB4-4BE6-B881-779B8DCCC86A}" dt="2020-04-29T11:02:26.575" v="7804" actId="164"/>
          <ac:spMkLst>
            <pc:docMk/>
            <pc:sldMk cId="2952621632" sldId="401"/>
            <ac:spMk id="3" creationId="{381D425C-9C46-405E-BAD2-6140CFDA7EDA}"/>
          </ac:spMkLst>
        </pc:spChg>
        <pc:spChg chg="add mod">
          <ac:chgData name="Jane Walker" userId="d85fb2a2b37fc86d" providerId="LiveId" clId="{079C6F61-4DB4-4BE6-B881-779B8DCCC86A}" dt="2020-04-29T11:02:26.575" v="7804" actId="164"/>
          <ac:spMkLst>
            <pc:docMk/>
            <pc:sldMk cId="2952621632" sldId="401"/>
            <ac:spMk id="4" creationId="{8735FA12-9821-4A4F-A2F8-ECF7DEC86778}"/>
          </ac:spMkLst>
        </pc:spChg>
        <pc:spChg chg="add mod">
          <ac:chgData name="Jane Walker" userId="d85fb2a2b37fc86d" providerId="LiveId" clId="{079C6F61-4DB4-4BE6-B881-779B8DCCC86A}" dt="2020-04-29T11:02:26.575" v="7804" actId="164"/>
          <ac:spMkLst>
            <pc:docMk/>
            <pc:sldMk cId="2952621632" sldId="401"/>
            <ac:spMk id="5" creationId="{82005D7A-605B-4F0B-8783-3C20C51FB067}"/>
          </ac:spMkLst>
        </pc:spChg>
        <pc:spChg chg="add mod">
          <ac:chgData name="Jane Walker" userId="d85fb2a2b37fc86d" providerId="LiveId" clId="{079C6F61-4DB4-4BE6-B881-779B8DCCC86A}" dt="2020-04-29T11:02:26.575" v="7804" actId="164"/>
          <ac:spMkLst>
            <pc:docMk/>
            <pc:sldMk cId="2952621632" sldId="401"/>
            <ac:spMk id="6" creationId="{8FC8F3B9-8A26-4436-91BA-3C8323DF5B07}"/>
          </ac:spMkLst>
        </pc:spChg>
        <pc:spChg chg="add mod">
          <ac:chgData name="Jane Walker" userId="d85fb2a2b37fc86d" providerId="LiveId" clId="{079C6F61-4DB4-4BE6-B881-779B8DCCC86A}" dt="2020-04-29T11:02:26.575" v="7804" actId="164"/>
          <ac:spMkLst>
            <pc:docMk/>
            <pc:sldMk cId="2952621632" sldId="401"/>
            <ac:spMk id="7" creationId="{ED2FBEA8-3758-47A6-A08A-6B0F80979405}"/>
          </ac:spMkLst>
        </pc:spChg>
        <pc:spChg chg="add mod">
          <ac:chgData name="Jane Walker" userId="d85fb2a2b37fc86d" providerId="LiveId" clId="{079C6F61-4DB4-4BE6-B881-779B8DCCC86A}" dt="2020-04-29T11:02:26.575" v="7804" actId="164"/>
          <ac:spMkLst>
            <pc:docMk/>
            <pc:sldMk cId="2952621632" sldId="401"/>
            <ac:spMk id="8" creationId="{50F5D200-0003-49E3-A3CF-F31D74373F8A}"/>
          </ac:spMkLst>
        </pc:spChg>
        <pc:spChg chg="add mod">
          <ac:chgData name="Jane Walker" userId="d85fb2a2b37fc86d" providerId="LiveId" clId="{079C6F61-4DB4-4BE6-B881-779B8DCCC86A}" dt="2020-04-29T11:02:26.575" v="7804" actId="164"/>
          <ac:spMkLst>
            <pc:docMk/>
            <pc:sldMk cId="2952621632" sldId="401"/>
            <ac:spMk id="9" creationId="{150CF940-BADA-4AAE-8814-09883E4870E4}"/>
          </ac:spMkLst>
        </pc:spChg>
        <pc:grpChg chg="add mod">
          <ac:chgData name="Jane Walker" userId="d85fb2a2b37fc86d" providerId="LiveId" clId="{079C6F61-4DB4-4BE6-B881-779B8DCCC86A}" dt="2020-04-29T11:02:26.575" v="7804" actId="164"/>
          <ac:grpSpMkLst>
            <pc:docMk/>
            <pc:sldMk cId="2952621632" sldId="401"/>
            <ac:grpSpMk id="10" creationId="{FBFA6589-66FC-4974-BF78-E456799A4991}"/>
          </ac:grpSpMkLst>
        </pc:grpChg>
      </pc:sldChg>
      <pc:sldChg chg="addSp delSp modSp new mod setBg">
        <pc:chgData name="Jane Walker" userId="d85fb2a2b37fc86d" providerId="LiveId" clId="{079C6F61-4DB4-4BE6-B881-779B8DCCC86A}" dt="2020-04-29T10:57:56.555" v="7777" actId="1076"/>
        <pc:sldMkLst>
          <pc:docMk/>
          <pc:sldMk cId="1908318769" sldId="402"/>
        </pc:sldMkLst>
        <pc:spChg chg="add del">
          <ac:chgData name="Jane Walker" userId="d85fb2a2b37fc86d" providerId="LiveId" clId="{079C6F61-4DB4-4BE6-B881-779B8DCCC86A}" dt="2020-04-29T10:57:25.460" v="7767" actId="26606"/>
          <ac:spMkLst>
            <pc:docMk/>
            <pc:sldMk cId="1908318769" sldId="402"/>
            <ac:spMk id="6" creationId="{A169D286-F4D7-4C8B-A6BD-D05384C7F1D8}"/>
          </ac:spMkLst>
        </pc:spChg>
        <pc:spChg chg="add del">
          <ac:chgData name="Jane Walker" userId="d85fb2a2b37fc86d" providerId="LiveId" clId="{079C6F61-4DB4-4BE6-B881-779B8DCCC86A}" dt="2020-04-29T10:57:25.460" v="7767" actId="26606"/>
          <ac:spMkLst>
            <pc:docMk/>
            <pc:sldMk cId="1908318769" sldId="402"/>
            <ac:spMk id="7" creationId="{39E8235E-135E-4261-8F54-2B316E493C42}"/>
          </ac:spMkLst>
        </pc:spChg>
        <pc:spChg chg="add del">
          <ac:chgData name="Jane Walker" userId="d85fb2a2b37fc86d" providerId="LiveId" clId="{079C6F61-4DB4-4BE6-B881-779B8DCCC86A}" dt="2020-04-29T10:57:25.460" v="7767" actId="26606"/>
          <ac:spMkLst>
            <pc:docMk/>
            <pc:sldMk cId="1908318769" sldId="402"/>
            <ac:spMk id="8" creationId="{D4ED8EC3-4D57-4620-93CE-4E6661F09A3E}"/>
          </ac:spMkLst>
        </pc:spChg>
        <pc:spChg chg="add del">
          <ac:chgData name="Jane Walker" userId="d85fb2a2b37fc86d" providerId="LiveId" clId="{079C6F61-4DB4-4BE6-B881-779B8DCCC86A}" dt="2020-04-29T10:57:02.048" v="7759" actId="26606"/>
          <ac:spMkLst>
            <pc:docMk/>
            <pc:sldMk cId="1908318769" sldId="402"/>
            <ac:spMk id="9" creationId="{A9F529C3-C941-49FD-8C67-82F134F64BDB}"/>
          </ac:spMkLst>
        </pc:spChg>
        <pc:spChg chg="add">
          <ac:chgData name="Jane Walker" userId="d85fb2a2b37fc86d" providerId="LiveId" clId="{079C6F61-4DB4-4BE6-B881-779B8DCCC86A}" dt="2020-04-29T10:57:27.027" v="7770" actId="26606"/>
          <ac:spMkLst>
            <pc:docMk/>
            <pc:sldMk cId="1908318769" sldId="402"/>
            <ac:spMk id="10" creationId="{A169D286-F4D7-4C8B-A6BD-D05384C7F1D8}"/>
          </ac:spMkLst>
        </pc:spChg>
        <pc:spChg chg="add del">
          <ac:chgData name="Jane Walker" userId="d85fb2a2b37fc86d" providerId="LiveId" clId="{079C6F61-4DB4-4BE6-B881-779B8DCCC86A}" dt="2020-04-29T10:57:02.048" v="7759" actId="26606"/>
          <ac:spMkLst>
            <pc:docMk/>
            <pc:sldMk cId="1908318769" sldId="402"/>
            <ac:spMk id="11" creationId="{20586029-32A0-47E5-9AEC-AE3ABA6B94D0}"/>
          </ac:spMkLst>
        </pc:spChg>
        <pc:spChg chg="add">
          <ac:chgData name="Jane Walker" userId="d85fb2a2b37fc86d" providerId="LiveId" clId="{079C6F61-4DB4-4BE6-B881-779B8DCCC86A}" dt="2020-04-29T10:57:27.027" v="7770" actId="26606"/>
          <ac:spMkLst>
            <pc:docMk/>
            <pc:sldMk cId="1908318769" sldId="402"/>
            <ac:spMk id="12" creationId="{39E8235E-135E-4261-8F54-2B316E493C42}"/>
          </ac:spMkLst>
        </pc:spChg>
        <pc:spChg chg="add">
          <ac:chgData name="Jane Walker" userId="d85fb2a2b37fc86d" providerId="LiveId" clId="{079C6F61-4DB4-4BE6-B881-779B8DCCC86A}" dt="2020-04-29T10:57:27.027" v="7770" actId="26606"/>
          <ac:spMkLst>
            <pc:docMk/>
            <pc:sldMk cId="1908318769" sldId="402"/>
            <ac:spMk id="14" creationId="{D4ED8EC3-4D57-4620-93CE-4E6661F09A3E}"/>
          </ac:spMkLst>
        </pc:spChg>
        <pc:spChg chg="add del">
          <ac:chgData name="Jane Walker" userId="d85fb2a2b37fc86d" providerId="LiveId" clId="{079C6F61-4DB4-4BE6-B881-779B8DCCC86A}" dt="2020-04-29T10:57:25.460" v="7767" actId="26606"/>
          <ac:spMkLst>
            <pc:docMk/>
            <pc:sldMk cId="1908318769" sldId="402"/>
            <ac:spMk id="15" creationId="{83BCB34A-2F40-4F41-8488-A134C1C155B7}"/>
          </ac:spMkLst>
        </pc:spChg>
        <pc:spChg chg="add">
          <ac:chgData name="Jane Walker" userId="d85fb2a2b37fc86d" providerId="LiveId" clId="{079C6F61-4DB4-4BE6-B881-779B8DCCC86A}" dt="2020-04-29T10:57:27.027" v="7770" actId="26606"/>
          <ac:spMkLst>
            <pc:docMk/>
            <pc:sldMk cId="1908318769" sldId="402"/>
            <ac:spMk id="16" creationId="{83BCB34A-2F40-4F41-8488-A134C1C155B7}"/>
          </ac:spMkLst>
        </pc:spChg>
        <pc:spChg chg="add del">
          <ac:chgData name="Jane Walker" userId="d85fb2a2b37fc86d" providerId="LiveId" clId="{079C6F61-4DB4-4BE6-B881-779B8DCCC86A}" dt="2020-04-29T10:57:25.460" v="7767" actId="26606"/>
          <ac:spMkLst>
            <pc:docMk/>
            <pc:sldMk cId="1908318769" sldId="402"/>
            <ac:spMk id="17" creationId="{F78382DC-4207-465E-B379-1E16448AA222}"/>
          </ac:spMkLst>
        </pc:spChg>
        <pc:spChg chg="add">
          <ac:chgData name="Jane Walker" userId="d85fb2a2b37fc86d" providerId="LiveId" clId="{079C6F61-4DB4-4BE6-B881-779B8DCCC86A}" dt="2020-04-29T10:57:27.027" v="7770" actId="26606"/>
          <ac:spMkLst>
            <pc:docMk/>
            <pc:sldMk cId="1908318769" sldId="402"/>
            <ac:spMk id="18" creationId="{F78382DC-4207-465E-B379-1E16448AA222}"/>
          </ac:spMkLst>
        </pc:spChg>
        <pc:picChg chg="add mod ord">
          <ac:chgData name="Jane Walker" userId="d85fb2a2b37fc86d" providerId="LiveId" clId="{079C6F61-4DB4-4BE6-B881-779B8DCCC86A}" dt="2020-04-29T10:57:56.555" v="7777" actId="1076"/>
          <ac:picMkLst>
            <pc:docMk/>
            <pc:sldMk cId="1908318769" sldId="402"/>
            <ac:picMk id="3" creationId="{CA22E3C2-6DCD-455A-A084-F23B7D4D27D8}"/>
          </ac:picMkLst>
        </pc:picChg>
        <pc:picChg chg="add mod">
          <ac:chgData name="Jane Walker" userId="d85fb2a2b37fc86d" providerId="LiveId" clId="{079C6F61-4DB4-4BE6-B881-779B8DCCC86A}" dt="2020-04-29T10:57:48.635" v="7774" actId="14100"/>
          <ac:picMkLst>
            <pc:docMk/>
            <pc:sldMk cId="1908318769" sldId="402"/>
            <ac:picMk id="4" creationId="{71AE08D6-49F4-44FA-AA3F-AE7038E75D26}"/>
          </ac:picMkLst>
        </pc:picChg>
        <pc:cxnChg chg="add del">
          <ac:chgData name="Jane Walker" userId="d85fb2a2b37fc86d" providerId="LiveId" clId="{079C6F61-4DB4-4BE6-B881-779B8DCCC86A}" dt="2020-04-29T10:57:02.048" v="7759" actId="26606"/>
          <ac:cxnSpMkLst>
            <pc:docMk/>
            <pc:sldMk cId="1908318769" sldId="402"/>
            <ac:cxnSpMk id="13" creationId="{8C730EAB-A532-4295-A302-FB4B90DB9F5E}"/>
          </ac:cxnSpMkLst>
        </pc:cxnChg>
      </pc:sldChg>
    </pc:docChg>
  </pc:docChgLst>
  <pc:docChgLst>
    <pc:chgData name="Jane Walker" userId="768226d9-2074-4dc2-b6f5-25f718bbdc07" providerId="ADAL" clId="{C06F523D-E61C-4862-AA4B-4C821584568A}"/>
    <pc:docChg chg="undo custSel mod modSld">
      <pc:chgData name="Jane Walker" userId="768226d9-2074-4dc2-b6f5-25f718bbdc07" providerId="ADAL" clId="{C06F523D-E61C-4862-AA4B-4C821584568A}" dt="2020-11-04T12:02:08.010" v="7" actId="207"/>
      <pc:docMkLst>
        <pc:docMk/>
      </pc:docMkLst>
      <pc:sldChg chg="addSp delSp modSp mod setBg">
        <pc:chgData name="Jane Walker" userId="768226d9-2074-4dc2-b6f5-25f718bbdc07" providerId="ADAL" clId="{C06F523D-E61C-4862-AA4B-4C821584568A}" dt="2020-11-04T12:02:08.010" v="7" actId="207"/>
        <pc:sldMkLst>
          <pc:docMk/>
          <pc:sldMk cId="912602723" sldId="380"/>
        </pc:sldMkLst>
        <pc:spChg chg="mod">
          <ac:chgData name="Jane Walker" userId="768226d9-2074-4dc2-b6f5-25f718bbdc07" providerId="ADAL" clId="{C06F523D-E61C-4862-AA4B-4C821584568A}" dt="2020-11-04T12:02:08.010" v="7" actId="207"/>
          <ac:spMkLst>
            <pc:docMk/>
            <pc:sldMk cId="912602723" sldId="380"/>
            <ac:spMk id="2" creationId="{E8A0E49B-5E39-43DF-9E56-4A4301476EC2}"/>
          </ac:spMkLst>
        </pc:spChg>
        <pc:spChg chg="del">
          <ac:chgData name="Jane Walker" userId="768226d9-2074-4dc2-b6f5-25f718bbdc07" providerId="ADAL" clId="{C06F523D-E61C-4862-AA4B-4C821584568A}" dt="2020-11-04T12:01:40.256" v="0" actId="931"/>
          <ac:spMkLst>
            <pc:docMk/>
            <pc:sldMk cId="912602723" sldId="380"/>
            <ac:spMk id="3" creationId="{D6863297-9971-4149-AF03-E82ADBAF25EC}"/>
          </ac:spMkLst>
        </pc:spChg>
        <pc:spChg chg="add del">
          <ac:chgData name="Jane Walker" userId="768226d9-2074-4dc2-b6f5-25f718bbdc07" providerId="ADAL" clId="{C06F523D-E61C-4862-AA4B-4C821584568A}" dt="2020-11-04T12:01:48.581" v="4" actId="26606"/>
          <ac:spMkLst>
            <pc:docMk/>
            <pc:sldMk cId="912602723" sldId="380"/>
            <ac:spMk id="10" creationId="{7D9D36D6-2AC5-46A1-A849-4C82D5264A3A}"/>
          </ac:spMkLst>
        </pc:spChg>
        <pc:spChg chg="add">
          <ac:chgData name="Jane Walker" userId="768226d9-2074-4dc2-b6f5-25f718bbdc07" providerId="ADAL" clId="{C06F523D-E61C-4862-AA4B-4C821584568A}" dt="2020-11-04T12:01:48.594" v="5" actId="26606"/>
          <ac:spMkLst>
            <pc:docMk/>
            <pc:sldMk cId="912602723" sldId="380"/>
            <ac:spMk id="12" creationId="{72458505-C9BA-445F-AE75-CFC7FF04F4E7}"/>
          </ac:spMkLst>
        </pc:spChg>
        <pc:spChg chg="add">
          <ac:chgData name="Jane Walker" userId="768226d9-2074-4dc2-b6f5-25f718bbdc07" providerId="ADAL" clId="{C06F523D-E61C-4862-AA4B-4C821584568A}" dt="2020-11-04T12:01:48.594" v="5" actId="26606"/>
          <ac:spMkLst>
            <pc:docMk/>
            <pc:sldMk cId="912602723" sldId="380"/>
            <ac:spMk id="13" creationId="{8AD13924-DC7C-4339-B194-8A4EFFBF2AC6}"/>
          </ac:spMkLst>
        </pc:spChg>
        <pc:picChg chg="add mod">
          <ac:chgData name="Jane Walker" userId="768226d9-2074-4dc2-b6f5-25f718bbdc07" providerId="ADAL" clId="{C06F523D-E61C-4862-AA4B-4C821584568A}" dt="2020-11-04T12:01:48.594" v="5" actId="26606"/>
          <ac:picMkLst>
            <pc:docMk/>
            <pc:sldMk cId="912602723" sldId="380"/>
            <ac:picMk id="5" creationId="{4E4E3DDD-D7D1-42BB-B634-7E1B8ED08F65}"/>
          </ac:picMkLst>
        </pc:pic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diagrams/_rels/drawing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61F45-0657-417C-8A0D-08A656D98289}"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GB"/>
        </a:p>
      </dgm:t>
    </dgm:pt>
    <dgm:pt modelId="{D1DF32C1-16AD-4F1B-BAF4-EAFCDD328EE8}">
      <dgm:prSet phldrT="[Text]"/>
      <dgm:spPr/>
      <dgm:t>
        <a:bodyPr/>
        <a:lstStyle/>
        <a:p>
          <a:pPr algn="ctr"/>
          <a:r>
            <a:rPr lang="en-GB"/>
            <a:t>1</a:t>
          </a:r>
          <a:endParaRPr lang="en-GB" dirty="0"/>
        </a:p>
      </dgm:t>
    </dgm:pt>
    <dgm:pt modelId="{1C78C832-F1C9-4A91-B547-009400A515BB}" type="parTrans" cxnId="{8B12F73E-8FD5-4523-A487-8D5DEE51E3C0}">
      <dgm:prSet/>
      <dgm:spPr/>
      <dgm:t>
        <a:bodyPr/>
        <a:lstStyle/>
        <a:p>
          <a:endParaRPr lang="en-GB"/>
        </a:p>
      </dgm:t>
    </dgm:pt>
    <dgm:pt modelId="{78DD848D-C5B4-4DCA-9374-E944A468D855}" type="sibTrans" cxnId="{8B12F73E-8FD5-4523-A487-8D5DEE51E3C0}">
      <dgm:prSet/>
      <dgm:spPr/>
      <dgm:t>
        <a:bodyPr/>
        <a:lstStyle/>
        <a:p>
          <a:endParaRPr lang="en-GB"/>
        </a:p>
      </dgm:t>
    </dgm:pt>
    <dgm:pt modelId="{87C48C22-BA3C-4E98-A2AD-FD53CCEC8AD9}">
      <dgm:prSet phldrT="[Text]"/>
      <dgm:spPr/>
      <dgm:t>
        <a:bodyPr/>
        <a:lstStyle/>
        <a:p>
          <a:pPr algn="ctr"/>
          <a:r>
            <a:rPr lang="en-GB" dirty="0"/>
            <a:t>To act in the best interests, and promote the physical and mental health and wellbeing, of those children and young people</a:t>
          </a:r>
        </a:p>
      </dgm:t>
    </dgm:pt>
    <dgm:pt modelId="{5C818A5B-19AB-40B8-B3B8-F9E7C53ECBBE}" type="parTrans" cxnId="{9DD78C5A-0C4E-44AF-873A-3ED80C6D2929}">
      <dgm:prSet/>
      <dgm:spPr/>
      <dgm:t>
        <a:bodyPr/>
        <a:lstStyle/>
        <a:p>
          <a:endParaRPr lang="en-GB"/>
        </a:p>
      </dgm:t>
    </dgm:pt>
    <dgm:pt modelId="{2D1CC203-5137-4166-9A8D-4F6A041122F6}" type="sibTrans" cxnId="{9DD78C5A-0C4E-44AF-873A-3ED80C6D2929}">
      <dgm:prSet/>
      <dgm:spPr/>
      <dgm:t>
        <a:bodyPr/>
        <a:lstStyle/>
        <a:p>
          <a:endParaRPr lang="en-GB"/>
        </a:p>
      </dgm:t>
    </dgm:pt>
    <dgm:pt modelId="{3C76258C-3AAA-489F-877A-0B8A021B699D}">
      <dgm:prSet phldrT="[Text]"/>
      <dgm:spPr/>
      <dgm:t>
        <a:bodyPr/>
        <a:lstStyle/>
        <a:p>
          <a:pPr algn="ctr"/>
          <a:r>
            <a:rPr lang="en-GB"/>
            <a:t>2</a:t>
          </a:r>
          <a:endParaRPr lang="en-GB" dirty="0"/>
        </a:p>
      </dgm:t>
    </dgm:pt>
    <dgm:pt modelId="{A86688E6-EE2D-441F-8077-956EF9B9261B}" type="parTrans" cxnId="{5BE5F1E9-BC5B-403C-97B5-E2CBB06666A7}">
      <dgm:prSet/>
      <dgm:spPr/>
      <dgm:t>
        <a:bodyPr/>
        <a:lstStyle/>
        <a:p>
          <a:endParaRPr lang="en-GB"/>
        </a:p>
      </dgm:t>
    </dgm:pt>
    <dgm:pt modelId="{C4EAF445-DFBD-4483-B201-44DBE1C01277}" type="sibTrans" cxnId="{5BE5F1E9-BC5B-403C-97B5-E2CBB06666A7}">
      <dgm:prSet/>
      <dgm:spPr/>
      <dgm:t>
        <a:bodyPr/>
        <a:lstStyle/>
        <a:p>
          <a:endParaRPr lang="en-GB"/>
        </a:p>
      </dgm:t>
    </dgm:pt>
    <dgm:pt modelId="{930B5FB3-B877-46B0-BC61-3893222F0A6B}">
      <dgm:prSet phldrT="[Text]"/>
      <dgm:spPr/>
      <dgm:t>
        <a:bodyPr/>
        <a:lstStyle/>
        <a:p>
          <a:pPr algn="ctr"/>
          <a:r>
            <a:rPr lang="en-GB"/>
            <a:t>To encourage those children and young people to express their views, wishes and feelings</a:t>
          </a:r>
          <a:endParaRPr lang="en-GB" dirty="0"/>
        </a:p>
      </dgm:t>
    </dgm:pt>
    <dgm:pt modelId="{2A0EB044-5323-4970-B4A6-6A9B40D4B842}" type="parTrans" cxnId="{EEB12C13-79E2-4433-8070-8437B340FD32}">
      <dgm:prSet/>
      <dgm:spPr/>
      <dgm:t>
        <a:bodyPr/>
        <a:lstStyle/>
        <a:p>
          <a:endParaRPr lang="en-GB"/>
        </a:p>
      </dgm:t>
    </dgm:pt>
    <dgm:pt modelId="{D9CC36F3-572D-4707-9E5D-E6275E6BF9BD}" type="sibTrans" cxnId="{EEB12C13-79E2-4433-8070-8437B340FD32}">
      <dgm:prSet/>
      <dgm:spPr/>
      <dgm:t>
        <a:bodyPr/>
        <a:lstStyle/>
        <a:p>
          <a:endParaRPr lang="en-GB"/>
        </a:p>
      </dgm:t>
    </dgm:pt>
    <dgm:pt modelId="{F08B466A-9DAF-4260-B56F-33C51EDC5E34}">
      <dgm:prSet phldrT="[Text]"/>
      <dgm:spPr/>
      <dgm:t>
        <a:bodyPr/>
        <a:lstStyle/>
        <a:p>
          <a:pPr algn="ctr"/>
          <a:r>
            <a:rPr lang="en-GB"/>
            <a:t>3</a:t>
          </a:r>
          <a:endParaRPr lang="en-GB" dirty="0"/>
        </a:p>
      </dgm:t>
    </dgm:pt>
    <dgm:pt modelId="{AAEC7373-7D49-4873-B1C8-761102144B02}" type="parTrans" cxnId="{5C6280D4-1DEB-473A-ABF7-703C0D05E3C9}">
      <dgm:prSet/>
      <dgm:spPr/>
      <dgm:t>
        <a:bodyPr/>
        <a:lstStyle/>
        <a:p>
          <a:endParaRPr lang="en-GB"/>
        </a:p>
      </dgm:t>
    </dgm:pt>
    <dgm:pt modelId="{E8390B28-EED8-4E3E-9A37-82EC2D2A2AF1}" type="sibTrans" cxnId="{5C6280D4-1DEB-473A-ABF7-703C0D05E3C9}">
      <dgm:prSet/>
      <dgm:spPr/>
      <dgm:t>
        <a:bodyPr/>
        <a:lstStyle/>
        <a:p>
          <a:endParaRPr lang="en-GB"/>
        </a:p>
      </dgm:t>
    </dgm:pt>
    <dgm:pt modelId="{36FEB4C9-CCF6-454C-A5BF-C2CD86810468}">
      <dgm:prSet phldrT="[Text]"/>
      <dgm:spPr/>
      <dgm:t>
        <a:bodyPr/>
        <a:lstStyle/>
        <a:p>
          <a:pPr algn="ctr"/>
          <a:r>
            <a:rPr lang="en-GB"/>
            <a:t>To take into account the views, wishes and feelings of those children and young people</a:t>
          </a:r>
          <a:endParaRPr lang="en-GB" dirty="0"/>
        </a:p>
      </dgm:t>
    </dgm:pt>
    <dgm:pt modelId="{ED2836AA-3475-4C97-AF46-17D98B4EF055}" type="parTrans" cxnId="{4C5444CE-9C28-41EE-874F-75B0E4C8990F}">
      <dgm:prSet/>
      <dgm:spPr/>
      <dgm:t>
        <a:bodyPr/>
        <a:lstStyle/>
        <a:p>
          <a:endParaRPr lang="en-GB"/>
        </a:p>
      </dgm:t>
    </dgm:pt>
    <dgm:pt modelId="{392D7E41-336F-4B98-9FE1-4C48035C0204}" type="sibTrans" cxnId="{4C5444CE-9C28-41EE-874F-75B0E4C8990F}">
      <dgm:prSet/>
      <dgm:spPr/>
      <dgm:t>
        <a:bodyPr/>
        <a:lstStyle/>
        <a:p>
          <a:endParaRPr lang="en-GB"/>
        </a:p>
      </dgm:t>
    </dgm:pt>
    <dgm:pt modelId="{3F0F7F56-9286-4F97-B9DD-4A467682A989}">
      <dgm:prSet phldrT="[Text]"/>
      <dgm:spPr/>
      <dgm:t>
        <a:bodyPr/>
        <a:lstStyle/>
        <a:p>
          <a:pPr algn="ctr"/>
          <a:r>
            <a:rPr lang="en-GB"/>
            <a:t>4</a:t>
          </a:r>
          <a:endParaRPr lang="en-GB" dirty="0"/>
        </a:p>
      </dgm:t>
    </dgm:pt>
    <dgm:pt modelId="{0AF6BBDB-0E49-4103-9364-1BA8B867ED36}" type="parTrans" cxnId="{1D2D02F8-B0B3-41F8-B2EA-1426DBA18187}">
      <dgm:prSet/>
      <dgm:spPr/>
      <dgm:t>
        <a:bodyPr/>
        <a:lstStyle/>
        <a:p>
          <a:endParaRPr lang="en-GB"/>
        </a:p>
      </dgm:t>
    </dgm:pt>
    <dgm:pt modelId="{4ECE14FD-1850-4078-8AB2-847BBCC39E3C}" type="sibTrans" cxnId="{1D2D02F8-B0B3-41F8-B2EA-1426DBA18187}">
      <dgm:prSet/>
      <dgm:spPr/>
      <dgm:t>
        <a:bodyPr/>
        <a:lstStyle/>
        <a:p>
          <a:endParaRPr lang="en-GB"/>
        </a:p>
      </dgm:t>
    </dgm:pt>
    <dgm:pt modelId="{E1E5D538-3A83-402E-AB4A-02A31FEFC4A2}">
      <dgm:prSet phldrT="[Text]"/>
      <dgm:spPr/>
      <dgm:t>
        <a:bodyPr/>
        <a:lstStyle/>
        <a:p>
          <a:pPr algn="ctr"/>
          <a:r>
            <a:rPr lang="en-GB"/>
            <a:t>5</a:t>
          </a:r>
          <a:endParaRPr lang="en-GB" dirty="0"/>
        </a:p>
      </dgm:t>
    </dgm:pt>
    <dgm:pt modelId="{632F0218-FB5F-4D15-8477-1C54BC98EAED}" type="parTrans" cxnId="{2CD432E3-D2C6-4797-972F-5D58ADF8E8E0}">
      <dgm:prSet/>
      <dgm:spPr/>
      <dgm:t>
        <a:bodyPr/>
        <a:lstStyle/>
        <a:p>
          <a:endParaRPr lang="en-GB"/>
        </a:p>
      </dgm:t>
    </dgm:pt>
    <dgm:pt modelId="{4ECBF910-ADE3-4498-B991-ACE98D25DB34}" type="sibTrans" cxnId="{2CD432E3-D2C6-4797-972F-5D58ADF8E8E0}">
      <dgm:prSet/>
      <dgm:spPr/>
      <dgm:t>
        <a:bodyPr/>
        <a:lstStyle/>
        <a:p>
          <a:endParaRPr lang="en-GB"/>
        </a:p>
      </dgm:t>
    </dgm:pt>
    <dgm:pt modelId="{B34C82D0-DC04-4117-A1DE-1371232DFBD5}">
      <dgm:prSet phldrT="[Text]"/>
      <dgm:spPr/>
      <dgm:t>
        <a:bodyPr/>
        <a:lstStyle/>
        <a:p>
          <a:pPr algn="ctr"/>
          <a:r>
            <a:rPr lang="en-GB"/>
            <a:t>To help those children and young people gain access to, and make the best use of, services provided by the local authority and its relevant partners</a:t>
          </a:r>
          <a:endParaRPr lang="en-GB" dirty="0"/>
        </a:p>
      </dgm:t>
    </dgm:pt>
    <dgm:pt modelId="{B3F5F209-71FD-44A9-89B5-53D38F0458DD}" type="parTrans" cxnId="{43F40D9B-DF73-4D71-9A69-FA8F3999ACC3}">
      <dgm:prSet/>
      <dgm:spPr/>
      <dgm:t>
        <a:bodyPr/>
        <a:lstStyle/>
        <a:p>
          <a:endParaRPr lang="en-GB"/>
        </a:p>
      </dgm:t>
    </dgm:pt>
    <dgm:pt modelId="{8F1E7AD0-685E-41AA-A1B8-0C14BC50416A}" type="sibTrans" cxnId="{43F40D9B-DF73-4D71-9A69-FA8F3999ACC3}">
      <dgm:prSet/>
      <dgm:spPr/>
      <dgm:t>
        <a:bodyPr/>
        <a:lstStyle/>
        <a:p>
          <a:endParaRPr lang="en-GB"/>
        </a:p>
      </dgm:t>
    </dgm:pt>
    <dgm:pt modelId="{1C4B30A4-5443-4C95-91E7-6326AEDC020C}">
      <dgm:prSet phldrT="[Text]"/>
      <dgm:spPr/>
      <dgm:t>
        <a:bodyPr/>
        <a:lstStyle/>
        <a:p>
          <a:pPr algn="ctr"/>
          <a:r>
            <a:rPr lang="en-GB"/>
            <a:t>6</a:t>
          </a:r>
          <a:endParaRPr lang="en-GB" dirty="0"/>
        </a:p>
      </dgm:t>
    </dgm:pt>
    <dgm:pt modelId="{0846C920-43D9-4E56-9F93-0319ECF925E2}" type="parTrans" cxnId="{A79E04E9-993F-45A1-8BFB-EB7702BEFC46}">
      <dgm:prSet/>
      <dgm:spPr/>
      <dgm:t>
        <a:bodyPr/>
        <a:lstStyle/>
        <a:p>
          <a:endParaRPr lang="en-GB"/>
        </a:p>
      </dgm:t>
    </dgm:pt>
    <dgm:pt modelId="{98927B91-58C3-4101-9559-0D9874E03573}" type="sibTrans" cxnId="{A79E04E9-993F-45A1-8BFB-EB7702BEFC46}">
      <dgm:prSet/>
      <dgm:spPr/>
      <dgm:t>
        <a:bodyPr/>
        <a:lstStyle/>
        <a:p>
          <a:endParaRPr lang="en-GB"/>
        </a:p>
      </dgm:t>
    </dgm:pt>
    <dgm:pt modelId="{14527B9F-E2D9-4F46-BE1E-4CB70658FB42}">
      <dgm:prSet phldrT="[Text]"/>
      <dgm:spPr/>
      <dgm:t>
        <a:bodyPr/>
        <a:lstStyle/>
        <a:p>
          <a:pPr algn="ctr"/>
          <a:r>
            <a:rPr lang="en-GB"/>
            <a:t>To promote high aspirations, and seek to secure the best outcomes, for those children and young people</a:t>
          </a:r>
          <a:endParaRPr lang="en-GB" dirty="0"/>
        </a:p>
      </dgm:t>
    </dgm:pt>
    <dgm:pt modelId="{E88D91E4-CB14-4E6E-9126-D97CCC4D692A}" type="parTrans" cxnId="{508AF962-50FB-47A5-9804-6634F4513C8B}">
      <dgm:prSet/>
      <dgm:spPr/>
      <dgm:t>
        <a:bodyPr/>
        <a:lstStyle/>
        <a:p>
          <a:endParaRPr lang="en-GB"/>
        </a:p>
      </dgm:t>
    </dgm:pt>
    <dgm:pt modelId="{8A8F6D6A-A042-4BA2-9E50-677B0FFD72E8}" type="sibTrans" cxnId="{508AF962-50FB-47A5-9804-6634F4513C8B}">
      <dgm:prSet/>
      <dgm:spPr/>
      <dgm:t>
        <a:bodyPr/>
        <a:lstStyle/>
        <a:p>
          <a:endParaRPr lang="en-GB"/>
        </a:p>
      </dgm:t>
    </dgm:pt>
    <dgm:pt modelId="{66B51B99-1C0D-419A-AABB-F3B4CF3A268A}">
      <dgm:prSet phldrT="[Text]"/>
      <dgm:spPr/>
      <dgm:t>
        <a:bodyPr/>
        <a:lstStyle/>
        <a:p>
          <a:pPr algn="ctr"/>
          <a:r>
            <a:rPr lang="en-GB"/>
            <a:t>7</a:t>
          </a:r>
          <a:endParaRPr lang="en-GB" dirty="0"/>
        </a:p>
      </dgm:t>
    </dgm:pt>
    <dgm:pt modelId="{537F72F6-B97C-4903-BA05-22B116027A5B}" type="parTrans" cxnId="{4CB365D0-DB82-4DCE-9416-57594F42C422}">
      <dgm:prSet/>
      <dgm:spPr/>
      <dgm:t>
        <a:bodyPr/>
        <a:lstStyle/>
        <a:p>
          <a:endParaRPr lang="en-GB"/>
        </a:p>
      </dgm:t>
    </dgm:pt>
    <dgm:pt modelId="{FEDDBE9B-6632-4927-A5FF-FEE0F7932007}" type="sibTrans" cxnId="{4CB365D0-DB82-4DCE-9416-57594F42C422}">
      <dgm:prSet/>
      <dgm:spPr/>
      <dgm:t>
        <a:bodyPr/>
        <a:lstStyle/>
        <a:p>
          <a:endParaRPr lang="en-GB"/>
        </a:p>
      </dgm:t>
    </dgm:pt>
    <dgm:pt modelId="{38ECCF8F-E977-4D75-8DC7-A4CD8892ABA4}">
      <dgm:prSet phldrT="[Text]"/>
      <dgm:spPr/>
      <dgm:t>
        <a:bodyPr/>
        <a:lstStyle/>
        <a:p>
          <a:pPr algn="ctr"/>
          <a:r>
            <a:rPr lang="en-GB"/>
            <a:t>For those children and young people to be safe, and for stability in their home lives, relationships and education or work</a:t>
          </a:r>
          <a:endParaRPr lang="en-GB" dirty="0"/>
        </a:p>
      </dgm:t>
    </dgm:pt>
    <dgm:pt modelId="{8BD6C202-3E5C-4738-9898-72FF9B01AE15}" type="parTrans" cxnId="{5C05AB63-9C3D-4F5A-AF65-69D9820B9681}">
      <dgm:prSet/>
      <dgm:spPr/>
      <dgm:t>
        <a:bodyPr/>
        <a:lstStyle/>
        <a:p>
          <a:endParaRPr lang="en-GB"/>
        </a:p>
      </dgm:t>
    </dgm:pt>
    <dgm:pt modelId="{21EB138C-DF6D-4E72-9AB5-54A28882ADE2}" type="sibTrans" cxnId="{5C05AB63-9C3D-4F5A-AF65-69D9820B9681}">
      <dgm:prSet/>
      <dgm:spPr/>
      <dgm:t>
        <a:bodyPr/>
        <a:lstStyle/>
        <a:p>
          <a:endParaRPr lang="en-GB"/>
        </a:p>
      </dgm:t>
    </dgm:pt>
    <dgm:pt modelId="{4CD57C45-7AE5-4C75-9FF2-99CEF7BF541E}">
      <dgm:prSet phldrT="[Text]"/>
      <dgm:spPr/>
      <dgm:t>
        <a:bodyPr/>
        <a:lstStyle/>
        <a:p>
          <a:pPr algn="ctr"/>
          <a:r>
            <a:rPr lang="en-GB"/>
            <a:t>To prepare those children and young people for adulthood and independent living</a:t>
          </a:r>
          <a:endParaRPr lang="en-GB" dirty="0"/>
        </a:p>
      </dgm:t>
    </dgm:pt>
    <dgm:pt modelId="{46BF4F69-A1B4-4B7B-BD6E-A172BFD772CB}" type="parTrans" cxnId="{CE858BF4-5F0F-477A-BA8E-1F63856AA089}">
      <dgm:prSet/>
      <dgm:spPr/>
      <dgm:t>
        <a:bodyPr/>
        <a:lstStyle/>
        <a:p>
          <a:endParaRPr lang="en-GB"/>
        </a:p>
      </dgm:t>
    </dgm:pt>
    <dgm:pt modelId="{810071A0-2B66-46FF-BAA4-9150B7F1D3FF}" type="sibTrans" cxnId="{CE858BF4-5F0F-477A-BA8E-1F63856AA089}">
      <dgm:prSet/>
      <dgm:spPr/>
      <dgm:t>
        <a:bodyPr/>
        <a:lstStyle/>
        <a:p>
          <a:endParaRPr lang="en-GB"/>
        </a:p>
      </dgm:t>
    </dgm:pt>
    <dgm:pt modelId="{0ECB5420-7430-4F69-A237-AA0D9AB91DB5}" type="pres">
      <dgm:prSet presAssocID="{D0361F45-0657-417C-8A0D-08A656D98289}" presName="Name0" presStyleCnt="0">
        <dgm:presLayoutVars>
          <dgm:dir/>
          <dgm:animLvl val="lvl"/>
          <dgm:resizeHandles val="exact"/>
        </dgm:presLayoutVars>
      </dgm:prSet>
      <dgm:spPr/>
    </dgm:pt>
    <dgm:pt modelId="{64542440-82BC-49D3-8658-866D32647606}" type="pres">
      <dgm:prSet presAssocID="{D1DF32C1-16AD-4F1B-BAF4-EAFCDD328EE8}" presName="composite" presStyleCnt="0"/>
      <dgm:spPr/>
    </dgm:pt>
    <dgm:pt modelId="{A883021A-4364-4E4B-A396-25A2E4665453}" type="pres">
      <dgm:prSet presAssocID="{D1DF32C1-16AD-4F1B-BAF4-EAFCDD328EE8}" presName="parTx" presStyleLbl="alignNode1" presStyleIdx="0" presStyleCnt="7">
        <dgm:presLayoutVars>
          <dgm:chMax val="0"/>
          <dgm:chPref val="0"/>
          <dgm:bulletEnabled val="1"/>
        </dgm:presLayoutVars>
      </dgm:prSet>
      <dgm:spPr/>
    </dgm:pt>
    <dgm:pt modelId="{E162AD10-5BAD-4755-AA0E-F148DFCC5F42}" type="pres">
      <dgm:prSet presAssocID="{D1DF32C1-16AD-4F1B-BAF4-EAFCDD328EE8}" presName="desTx" presStyleLbl="alignAccFollowNode1" presStyleIdx="0" presStyleCnt="7">
        <dgm:presLayoutVars>
          <dgm:bulletEnabled val="1"/>
        </dgm:presLayoutVars>
      </dgm:prSet>
      <dgm:spPr/>
    </dgm:pt>
    <dgm:pt modelId="{F435662B-E3D0-43C0-8787-92688A4AE0AF}" type="pres">
      <dgm:prSet presAssocID="{78DD848D-C5B4-4DCA-9374-E944A468D855}" presName="space" presStyleCnt="0"/>
      <dgm:spPr/>
    </dgm:pt>
    <dgm:pt modelId="{BB6EE00F-B695-4288-B35F-D042BDFE2F59}" type="pres">
      <dgm:prSet presAssocID="{3C76258C-3AAA-489F-877A-0B8A021B699D}" presName="composite" presStyleCnt="0"/>
      <dgm:spPr/>
    </dgm:pt>
    <dgm:pt modelId="{272EDB9E-40C0-4577-955B-4E5A42289FD1}" type="pres">
      <dgm:prSet presAssocID="{3C76258C-3AAA-489F-877A-0B8A021B699D}" presName="parTx" presStyleLbl="alignNode1" presStyleIdx="1" presStyleCnt="7">
        <dgm:presLayoutVars>
          <dgm:chMax val="0"/>
          <dgm:chPref val="0"/>
          <dgm:bulletEnabled val="1"/>
        </dgm:presLayoutVars>
      </dgm:prSet>
      <dgm:spPr/>
    </dgm:pt>
    <dgm:pt modelId="{494F1C3A-A6CC-4A68-9B96-305C48F3FB41}" type="pres">
      <dgm:prSet presAssocID="{3C76258C-3AAA-489F-877A-0B8A021B699D}" presName="desTx" presStyleLbl="alignAccFollowNode1" presStyleIdx="1" presStyleCnt="7">
        <dgm:presLayoutVars>
          <dgm:bulletEnabled val="1"/>
        </dgm:presLayoutVars>
      </dgm:prSet>
      <dgm:spPr/>
    </dgm:pt>
    <dgm:pt modelId="{34EFE3F0-513E-4657-99A7-6BDC0C16D2A7}" type="pres">
      <dgm:prSet presAssocID="{C4EAF445-DFBD-4483-B201-44DBE1C01277}" presName="space" presStyleCnt="0"/>
      <dgm:spPr/>
    </dgm:pt>
    <dgm:pt modelId="{A919FCC4-586A-4C9D-9DF4-420784DF350B}" type="pres">
      <dgm:prSet presAssocID="{F08B466A-9DAF-4260-B56F-33C51EDC5E34}" presName="composite" presStyleCnt="0"/>
      <dgm:spPr/>
    </dgm:pt>
    <dgm:pt modelId="{6FA97B10-7F3F-40D2-AFF7-8614B14ECF07}" type="pres">
      <dgm:prSet presAssocID="{F08B466A-9DAF-4260-B56F-33C51EDC5E34}" presName="parTx" presStyleLbl="alignNode1" presStyleIdx="2" presStyleCnt="7">
        <dgm:presLayoutVars>
          <dgm:chMax val="0"/>
          <dgm:chPref val="0"/>
          <dgm:bulletEnabled val="1"/>
        </dgm:presLayoutVars>
      </dgm:prSet>
      <dgm:spPr/>
    </dgm:pt>
    <dgm:pt modelId="{2E3D5ED7-4D4A-47E6-8285-209D0A3E1A25}" type="pres">
      <dgm:prSet presAssocID="{F08B466A-9DAF-4260-B56F-33C51EDC5E34}" presName="desTx" presStyleLbl="alignAccFollowNode1" presStyleIdx="2" presStyleCnt="7">
        <dgm:presLayoutVars>
          <dgm:bulletEnabled val="1"/>
        </dgm:presLayoutVars>
      </dgm:prSet>
      <dgm:spPr/>
    </dgm:pt>
    <dgm:pt modelId="{90C80193-4500-4150-AB5C-39F5C666B55E}" type="pres">
      <dgm:prSet presAssocID="{E8390B28-EED8-4E3E-9A37-82EC2D2A2AF1}" presName="space" presStyleCnt="0"/>
      <dgm:spPr/>
    </dgm:pt>
    <dgm:pt modelId="{09163874-1E75-44D6-8EC1-2AFCED8526D2}" type="pres">
      <dgm:prSet presAssocID="{3F0F7F56-9286-4F97-B9DD-4A467682A989}" presName="composite" presStyleCnt="0"/>
      <dgm:spPr/>
    </dgm:pt>
    <dgm:pt modelId="{556D8535-D900-49FE-8622-2A2E77A972F5}" type="pres">
      <dgm:prSet presAssocID="{3F0F7F56-9286-4F97-B9DD-4A467682A989}" presName="parTx" presStyleLbl="alignNode1" presStyleIdx="3" presStyleCnt="7">
        <dgm:presLayoutVars>
          <dgm:chMax val="0"/>
          <dgm:chPref val="0"/>
          <dgm:bulletEnabled val="1"/>
        </dgm:presLayoutVars>
      </dgm:prSet>
      <dgm:spPr/>
    </dgm:pt>
    <dgm:pt modelId="{42C89F29-EF53-4C7B-869F-12053CABBFF7}" type="pres">
      <dgm:prSet presAssocID="{3F0F7F56-9286-4F97-B9DD-4A467682A989}" presName="desTx" presStyleLbl="alignAccFollowNode1" presStyleIdx="3" presStyleCnt="7">
        <dgm:presLayoutVars>
          <dgm:bulletEnabled val="1"/>
        </dgm:presLayoutVars>
      </dgm:prSet>
      <dgm:spPr/>
    </dgm:pt>
    <dgm:pt modelId="{BEAC9C75-D8B1-4C19-8AD2-298712F97A0F}" type="pres">
      <dgm:prSet presAssocID="{4ECE14FD-1850-4078-8AB2-847BBCC39E3C}" presName="space" presStyleCnt="0"/>
      <dgm:spPr/>
    </dgm:pt>
    <dgm:pt modelId="{BB7A01A3-6CC3-4B9C-AB40-7109324B4420}" type="pres">
      <dgm:prSet presAssocID="{E1E5D538-3A83-402E-AB4A-02A31FEFC4A2}" presName="composite" presStyleCnt="0"/>
      <dgm:spPr/>
    </dgm:pt>
    <dgm:pt modelId="{7AB5ED28-33B2-4FFB-A2A7-3F594CDA0DCA}" type="pres">
      <dgm:prSet presAssocID="{E1E5D538-3A83-402E-AB4A-02A31FEFC4A2}" presName="parTx" presStyleLbl="alignNode1" presStyleIdx="4" presStyleCnt="7">
        <dgm:presLayoutVars>
          <dgm:chMax val="0"/>
          <dgm:chPref val="0"/>
          <dgm:bulletEnabled val="1"/>
        </dgm:presLayoutVars>
      </dgm:prSet>
      <dgm:spPr/>
    </dgm:pt>
    <dgm:pt modelId="{6D35A4AF-0B50-4204-A8AA-8D11AECCA90D}" type="pres">
      <dgm:prSet presAssocID="{E1E5D538-3A83-402E-AB4A-02A31FEFC4A2}" presName="desTx" presStyleLbl="alignAccFollowNode1" presStyleIdx="4" presStyleCnt="7">
        <dgm:presLayoutVars>
          <dgm:bulletEnabled val="1"/>
        </dgm:presLayoutVars>
      </dgm:prSet>
      <dgm:spPr/>
    </dgm:pt>
    <dgm:pt modelId="{246697AD-ECF5-4436-9E03-B914CA7223ED}" type="pres">
      <dgm:prSet presAssocID="{4ECBF910-ADE3-4498-B991-ACE98D25DB34}" presName="space" presStyleCnt="0"/>
      <dgm:spPr/>
    </dgm:pt>
    <dgm:pt modelId="{B84AE33D-DC8D-47F8-A1DF-DEC0952F80FA}" type="pres">
      <dgm:prSet presAssocID="{1C4B30A4-5443-4C95-91E7-6326AEDC020C}" presName="composite" presStyleCnt="0"/>
      <dgm:spPr/>
    </dgm:pt>
    <dgm:pt modelId="{AB573B68-6103-4A6E-BE7A-D32F41691C35}" type="pres">
      <dgm:prSet presAssocID="{1C4B30A4-5443-4C95-91E7-6326AEDC020C}" presName="parTx" presStyleLbl="alignNode1" presStyleIdx="5" presStyleCnt="7">
        <dgm:presLayoutVars>
          <dgm:chMax val="0"/>
          <dgm:chPref val="0"/>
          <dgm:bulletEnabled val="1"/>
        </dgm:presLayoutVars>
      </dgm:prSet>
      <dgm:spPr/>
    </dgm:pt>
    <dgm:pt modelId="{FA5A1983-09AB-4824-83DF-7A9423520B57}" type="pres">
      <dgm:prSet presAssocID="{1C4B30A4-5443-4C95-91E7-6326AEDC020C}" presName="desTx" presStyleLbl="alignAccFollowNode1" presStyleIdx="5" presStyleCnt="7">
        <dgm:presLayoutVars>
          <dgm:bulletEnabled val="1"/>
        </dgm:presLayoutVars>
      </dgm:prSet>
      <dgm:spPr/>
    </dgm:pt>
    <dgm:pt modelId="{4C8EB13C-3F7F-4AD8-A450-EF44A2A2E2EC}" type="pres">
      <dgm:prSet presAssocID="{98927B91-58C3-4101-9559-0D9874E03573}" presName="space" presStyleCnt="0"/>
      <dgm:spPr/>
    </dgm:pt>
    <dgm:pt modelId="{8D0538DC-0E7E-489F-A900-20CA9378D239}" type="pres">
      <dgm:prSet presAssocID="{66B51B99-1C0D-419A-AABB-F3B4CF3A268A}" presName="composite" presStyleCnt="0"/>
      <dgm:spPr/>
    </dgm:pt>
    <dgm:pt modelId="{D8F17FED-8260-49D3-A32D-6BC6986E5161}" type="pres">
      <dgm:prSet presAssocID="{66B51B99-1C0D-419A-AABB-F3B4CF3A268A}" presName="parTx" presStyleLbl="alignNode1" presStyleIdx="6" presStyleCnt="7">
        <dgm:presLayoutVars>
          <dgm:chMax val="0"/>
          <dgm:chPref val="0"/>
          <dgm:bulletEnabled val="1"/>
        </dgm:presLayoutVars>
      </dgm:prSet>
      <dgm:spPr/>
    </dgm:pt>
    <dgm:pt modelId="{0C4AA5D8-F55A-4EE9-83A2-6E7FEE9AAA26}" type="pres">
      <dgm:prSet presAssocID="{66B51B99-1C0D-419A-AABB-F3B4CF3A268A}" presName="desTx" presStyleLbl="alignAccFollowNode1" presStyleIdx="6" presStyleCnt="7">
        <dgm:presLayoutVars>
          <dgm:bulletEnabled val="1"/>
        </dgm:presLayoutVars>
      </dgm:prSet>
      <dgm:spPr/>
    </dgm:pt>
  </dgm:ptLst>
  <dgm:cxnLst>
    <dgm:cxn modelId="{D326740C-0DC0-4631-B72E-78B1B75786EB}" type="presOf" srcId="{1C4B30A4-5443-4C95-91E7-6326AEDC020C}" destId="{AB573B68-6103-4A6E-BE7A-D32F41691C35}" srcOrd="0" destOrd="0" presId="urn:microsoft.com/office/officeart/2005/8/layout/hList1"/>
    <dgm:cxn modelId="{EEB12C13-79E2-4433-8070-8437B340FD32}" srcId="{3C76258C-3AAA-489F-877A-0B8A021B699D}" destId="{930B5FB3-B877-46B0-BC61-3893222F0A6B}" srcOrd="0" destOrd="0" parTransId="{2A0EB044-5323-4970-B4A6-6A9B40D4B842}" sibTransId="{D9CC36F3-572D-4707-9E5D-E6275E6BF9BD}"/>
    <dgm:cxn modelId="{7ACB4415-B208-4193-A8EC-0F6711BAA088}" type="presOf" srcId="{D0361F45-0657-417C-8A0D-08A656D98289}" destId="{0ECB5420-7430-4F69-A237-AA0D9AB91DB5}" srcOrd="0" destOrd="0" presId="urn:microsoft.com/office/officeart/2005/8/layout/hList1"/>
    <dgm:cxn modelId="{6F95B91F-098D-4250-9A67-D1017948C960}" type="presOf" srcId="{3F0F7F56-9286-4F97-B9DD-4A467682A989}" destId="{556D8535-D900-49FE-8622-2A2E77A972F5}" srcOrd="0" destOrd="0" presId="urn:microsoft.com/office/officeart/2005/8/layout/hList1"/>
    <dgm:cxn modelId="{67077130-4D06-402E-A1E4-BA7973C02B69}" type="presOf" srcId="{14527B9F-E2D9-4F46-BE1E-4CB70658FB42}" destId="{6D35A4AF-0B50-4204-A8AA-8D11AECCA90D}" srcOrd="0" destOrd="0" presId="urn:microsoft.com/office/officeart/2005/8/layout/hList1"/>
    <dgm:cxn modelId="{31513C37-6187-4159-B15F-5E348D6DB878}" type="presOf" srcId="{930B5FB3-B877-46B0-BC61-3893222F0A6B}" destId="{494F1C3A-A6CC-4A68-9B96-305C48F3FB41}" srcOrd="0" destOrd="0" presId="urn:microsoft.com/office/officeart/2005/8/layout/hList1"/>
    <dgm:cxn modelId="{CD833639-9C1D-4E61-B2EB-3417039C89E2}" type="presOf" srcId="{36FEB4C9-CCF6-454C-A5BF-C2CD86810468}" destId="{2E3D5ED7-4D4A-47E6-8285-209D0A3E1A25}" srcOrd="0" destOrd="0" presId="urn:microsoft.com/office/officeart/2005/8/layout/hList1"/>
    <dgm:cxn modelId="{3F38E03E-9482-4FAA-967F-33C19FDFD6EE}" type="presOf" srcId="{87C48C22-BA3C-4E98-A2AD-FD53CCEC8AD9}" destId="{E162AD10-5BAD-4755-AA0E-F148DFCC5F42}" srcOrd="0" destOrd="0" presId="urn:microsoft.com/office/officeart/2005/8/layout/hList1"/>
    <dgm:cxn modelId="{8B12F73E-8FD5-4523-A487-8D5DEE51E3C0}" srcId="{D0361F45-0657-417C-8A0D-08A656D98289}" destId="{D1DF32C1-16AD-4F1B-BAF4-EAFCDD328EE8}" srcOrd="0" destOrd="0" parTransId="{1C78C832-F1C9-4A91-B547-009400A515BB}" sibTransId="{78DD848D-C5B4-4DCA-9374-E944A468D855}"/>
    <dgm:cxn modelId="{619AC35C-2CCB-4C11-BAEF-ABBB515D3151}" type="presOf" srcId="{4CD57C45-7AE5-4C75-9FF2-99CEF7BF541E}" destId="{0C4AA5D8-F55A-4EE9-83A2-6E7FEE9AAA26}" srcOrd="0" destOrd="0" presId="urn:microsoft.com/office/officeart/2005/8/layout/hList1"/>
    <dgm:cxn modelId="{508AF962-50FB-47A5-9804-6634F4513C8B}" srcId="{E1E5D538-3A83-402E-AB4A-02A31FEFC4A2}" destId="{14527B9F-E2D9-4F46-BE1E-4CB70658FB42}" srcOrd="0" destOrd="0" parTransId="{E88D91E4-CB14-4E6E-9126-D97CCC4D692A}" sibTransId="{8A8F6D6A-A042-4BA2-9E50-677B0FFD72E8}"/>
    <dgm:cxn modelId="{5C05AB63-9C3D-4F5A-AF65-69D9820B9681}" srcId="{1C4B30A4-5443-4C95-91E7-6326AEDC020C}" destId="{38ECCF8F-E977-4D75-8DC7-A4CD8892ABA4}" srcOrd="0" destOrd="0" parTransId="{8BD6C202-3E5C-4738-9898-72FF9B01AE15}" sibTransId="{21EB138C-DF6D-4E72-9AB5-54A28882ADE2}"/>
    <dgm:cxn modelId="{78D96445-88F6-4D19-AA11-29D1C0FBF6DE}" type="presOf" srcId="{66B51B99-1C0D-419A-AABB-F3B4CF3A268A}" destId="{D8F17FED-8260-49D3-A32D-6BC6986E5161}" srcOrd="0" destOrd="0" presId="urn:microsoft.com/office/officeart/2005/8/layout/hList1"/>
    <dgm:cxn modelId="{9DD78C5A-0C4E-44AF-873A-3ED80C6D2929}" srcId="{D1DF32C1-16AD-4F1B-BAF4-EAFCDD328EE8}" destId="{87C48C22-BA3C-4E98-A2AD-FD53CCEC8AD9}" srcOrd="0" destOrd="0" parTransId="{5C818A5B-19AB-40B8-B3B8-F9E7C53ECBBE}" sibTransId="{2D1CC203-5137-4166-9A8D-4F6A041122F6}"/>
    <dgm:cxn modelId="{43F40D9B-DF73-4D71-9A69-FA8F3999ACC3}" srcId="{3F0F7F56-9286-4F97-B9DD-4A467682A989}" destId="{B34C82D0-DC04-4117-A1DE-1371232DFBD5}" srcOrd="0" destOrd="0" parTransId="{B3F5F209-71FD-44A9-89B5-53D38F0458DD}" sibTransId="{8F1E7AD0-685E-41AA-A1B8-0C14BC50416A}"/>
    <dgm:cxn modelId="{766AAF9F-754C-4861-8E7C-2F5F9F5F3C0F}" type="presOf" srcId="{E1E5D538-3A83-402E-AB4A-02A31FEFC4A2}" destId="{7AB5ED28-33B2-4FFB-A2A7-3F594CDA0DCA}" srcOrd="0" destOrd="0" presId="urn:microsoft.com/office/officeart/2005/8/layout/hList1"/>
    <dgm:cxn modelId="{5205D2CA-4F99-435B-A815-E33ABDF0144D}" type="presOf" srcId="{38ECCF8F-E977-4D75-8DC7-A4CD8892ABA4}" destId="{FA5A1983-09AB-4824-83DF-7A9423520B57}" srcOrd="0" destOrd="0" presId="urn:microsoft.com/office/officeart/2005/8/layout/hList1"/>
    <dgm:cxn modelId="{1E5DE6CA-F599-4134-B035-1D4447860164}" type="presOf" srcId="{D1DF32C1-16AD-4F1B-BAF4-EAFCDD328EE8}" destId="{A883021A-4364-4E4B-A396-25A2E4665453}" srcOrd="0" destOrd="0" presId="urn:microsoft.com/office/officeart/2005/8/layout/hList1"/>
    <dgm:cxn modelId="{E3835ECD-9210-4C42-9C75-7B776CA141F0}" type="presOf" srcId="{F08B466A-9DAF-4260-B56F-33C51EDC5E34}" destId="{6FA97B10-7F3F-40D2-AFF7-8614B14ECF07}" srcOrd="0" destOrd="0" presId="urn:microsoft.com/office/officeart/2005/8/layout/hList1"/>
    <dgm:cxn modelId="{4C5444CE-9C28-41EE-874F-75B0E4C8990F}" srcId="{F08B466A-9DAF-4260-B56F-33C51EDC5E34}" destId="{36FEB4C9-CCF6-454C-A5BF-C2CD86810468}" srcOrd="0" destOrd="0" parTransId="{ED2836AA-3475-4C97-AF46-17D98B4EF055}" sibTransId="{392D7E41-336F-4B98-9FE1-4C48035C0204}"/>
    <dgm:cxn modelId="{4CB365D0-DB82-4DCE-9416-57594F42C422}" srcId="{D0361F45-0657-417C-8A0D-08A656D98289}" destId="{66B51B99-1C0D-419A-AABB-F3B4CF3A268A}" srcOrd="6" destOrd="0" parTransId="{537F72F6-B97C-4903-BA05-22B116027A5B}" sibTransId="{FEDDBE9B-6632-4927-A5FF-FEE0F7932007}"/>
    <dgm:cxn modelId="{5C6280D4-1DEB-473A-ABF7-703C0D05E3C9}" srcId="{D0361F45-0657-417C-8A0D-08A656D98289}" destId="{F08B466A-9DAF-4260-B56F-33C51EDC5E34}" srcOrd="2" destOrd="0" parTransId="{AAEC7373-7D49-4873-B1C8-761102144B02}" sibTransId="{E8390B28-EED8-4E3E-9A37-82EC2D2A2AF1}"/>
    <dgm:cxn modelId="{2A0D75DA-802C-4743-A525-0B6B5683E383}" type="presOf" srcId="{3C76258C-3AAA-489F-877A-0B8A021B699D}" destId="{272EDB9E-40C0-4577-955B-4E5A42289FD1}" srcOrd="0" destOrd="0" presId="urn:microsoft.com/office/officeart/2005/8/layout/hList1"/>
    <dgm:cxn modelId="{2CD432E3-D2C6-4797-972F-5D58ADF8E8E0}" srcId="{D0361F45-0657-417C-8A0D-08A656D98289}" destId="{E1E5D538-3A83-402E-AB4A-02A31FEFC4A2}" srcOrd="4" destOrd="0" parTransId="{632F0218-FB5F-4D15-8477-1C54BC98EAED}" sibTransId="{4ECBF910-ADE3-4498-B991-ACE98D25DB34}"/>
    <dgm:cxn modelId="{08656DE8-4EF0-4183-95E9-A21FD09918F9}" type="presOf" srcId="{B34C82D0-DC04-4117-A1DE-1371232DFBD5}" destId="{42C89F29-EF53-4C7B-869F-12053CABBFF7}" srcOrd="0" destOrd="0" presId="urn:microsoft.com/office/officeart/2005/8/layout/hList1"/>
    <dgm:cxn modelId="{A79E04E9-993F-45A1-8BFB-EB7702BEFC46}" srcId="{D0361F45-0657-417C-8A0D-08A656D98289}" destId="{1C4B30A4-5443-4C95-91E7-6326AEDC020C}" srcOrd="5" destOrd="0" parTransId="{0846C920-43D9-4E56-9F93-0319ECF925E2}" sibTransId="{98927B91-58C3-4101-9559-0D9874E03573}"/>
    <dgm:cxn modelId="{5BE5F1E9-BC5B-403C-97B5-E2CBB06666A7}" srcId="{D0361F45-0657-417C-8A0D-08A656D98289}" destId="{3C76258C-3AAA-489F-877A-0B8A021B699D}" srcOrd="1" destOrd="0" parTransId="{A86688E6-EE2D-441F-8077-956EF9B9261B}" sibTransId="{C4EAF445-DFBD-4483-B201-44DBE1C01277}"/>
    <dgm:cxn modelId="{CE858BF4-5F0F-477A-BA8E-1F63856AA089}" srcId="{66B51B99-1C0D-419A-AABB-F3B4CF3A268A}" destId="{4CD57C45-7AE5-4C75-9FF2-99CEF7BF541E}" srcOrd="0" destOrd="0" parTransId="{46BF4F69-A1B4-4B7B-BD6E-A172BFD772CB}" sibTransId="{810071A0-2B66-46FF-BAA4-9150B7F1D3FF}"/>
    <dgm:cxn modelId="{1D2D02F8-B0B3-41F8-B2EA-1426DBA18187}" srcId="{D0361F45-0657-417C-8A0D-08A656D98289}" destId="{3F0F7F56-9286-4F97-B9DD-4A467682A989}" srcOrd="3" destOrd="0" parTransId="{0AF6BBDB-0E49-4103-9364-1BA8B867ED36}" sibTransId="{4ECE14FD-1850-4078-8AB2-847BBCC39E3C}"/>
    <dgm:cxn modelId="{45E943DF-E9AC-439B-A86C-60F6D7B16F1D}" type="presParOf" srcId="{0ECB5420-7430-4F69-A237-AA0D9AB91DB5}" destId="{64542440-82BC-49D3-8658-866D32647606}" srcOrd="0" destOrd="0" presId="urn:microsoft.com/office/officeart/2005/8/layout/hList1"/>
    <dgm:cxn modelId="{65A59CBE-DCA1-4644-BBD8-08006FF76DC0}" type="presParOf" srcId="{64542440-82BC-49D3-8658-866D32647606}" destId="{A883021A-4364-4E4B-A396-25A2E4665453}" srcOrd="0" destOrd="0" presId="urn:microsoft.com/office/officeart/2005/8/layout/hList1"/>
    <dgm:cxn modelId="{CD6918D8-97AA-4BD7-BF69-3918C5C604E3}" type="presParOf" srcId="{64542440-82BC-49D3-8658-866D32647606}" destId="{E162AD10-5BAD-4755-AA0E-F148DFCC5F42}" srcOrd="1" destOrd="0" presId="urn:microsoft.com/office/officeart/2005/8/layout/hList1"/>
    <dgm:cxn modelId="{5385BB2A-CB26-4D95-8128-40DAFF8E164B}" type="presParOf" srcId="{0ECB5420-7430-4F69-A237-AA0D9AB91DB5}" destId="{F435662B-E3D0-43C0-8787-92688A4AE0AF}" srcOrd="1" destOrd="0" presId="urn:microsoft.com/office/officeart/2005/8/layout/hList1"/>
    <dgm:cxn modelId="{DB24EC96-9BDF-4ADD-BC37-41643C7D7F78}" type="presParOf" srcId="{0ECB5420-7430-4F69-A237-AA0D9AB91DB5}" destId="{BB6EE00F-B695-4288-B35F-D042BDFE2F59}" srcOrd="2" destOrd="0" presId="urn:microsoft.com/office/officeart/2005/8/layout/hList1"/>
    <dgm:cxn modelId="{A931E9D6-008A-4E05-ABB0-368E1B0C63E8}" type="presParOf" srcId="{BB6EE00F-B695-4288-B35F-D042BDFE2F59}" destId="{272EDB9E-40C0-4577-955B-4E5A42289FD1}" srcOrd="0" destOrd="0" presId="urn:microsoft.com/office/officeart/2005/8/layout/hList1"/>
    <dgm:cxn modelId="{678F7FB0-51FD-4575-830A-1D0997CEF059}" type="presParOf" srcId="{BB6EE00F-B695-4288-B35F-D042BDFE2F59}" destId="{494F1C3A-A6CC-4A68-9B96-305C48F3FB41}" srcOrd="1" destOrd="0" presId="urn:microsoft.com/office/officeart/2005/8/layout/hList1"/>
    <dgm:cxn modelId="{62FCA68C-CC7F-4A1D-8176-EA034465AEF7}" type="presParOf" srcId="{0ECB5420-7430-4F69-A237-AA0D9AB91DB5}" destId="{34EFE3F0-513E-4657-99A7-6BDC0C16D2A7}" srcOrd="3" destOrd="0" presId="urn:microsoft.com/office/officeart/2005/8/layout/hList1"/>
    <dgm:cxn modelId="{DB3D645F-F78E-44C4-AA88-93A40F14BFBE}" type="presParOf" srcId="{0ECB5420-7430-4F69-A237-AA0D9AB91DB5}" destId="{A919FCC4-586A-4C9D-9DF4-420784DF350B}" srcOrd="4" destOrd="0" presId="urn:microsoft.com/office/officeart/2005/8/layout/hList1"/>
    <dgm:cxn modelId="{77B9F3F5-62EA-4A00-A1CB-84C0970D92B6}" type="presParOf" srcId="{A919FCC4-586A-4C9D-9DF4-420784DF350B}" destId="{6FA97B10-7F3F-40D2-AFF7-8614B14ECF07}" srcOrd="0" destOrd="0" presId="urn:microsoft.com/office/officeart/2005/8/layout/hList1"/>
    <dgm:cxn modelId="{F6332E91-0D8C-46A0-B5A7-2C8A1562DCC9}" type="presParOf" srcId="{A919FCC4-586A-4C9D-9DF4-420784DF350B}" destId="{2E3D5ED7-4D4A-47E6-8285-209D0A3E1A25}" srcOrd="1" destOrd="0" presId="urn:microsoft.com/office/officeart/2005/8/layout/hList1"/>
    <dgm:cxn modelId="{20201060-A622-4738-B1B1-F0ABFD297EDD}" type="presParOf" srcId="{0ECB5420-7430-4F69-A237-AA0D9AB91DB5}" destId="{90C80193-4500-4150-AB5C-39F5C666B55E}" srcOrd="5" destOrd="0" presId="urn:microsoft.com/office/officeart/2005/8/layout/hList1"/>
    <dgm:cxn modelId="{99463565-AAC3-4024-A115-1D1DDF756D1A}" type="presParOf" srcId="{0ECB5420-7430-4F69-A237-AA0D9AB91DB5}" destId="{09163874-1E75-44D6-8EC1-2AFCED8526D2}" srcOrd="6" destOrd="0" presId="urn:microsoft.com/office/officeart/2005/8/layout/hList1"/>
    <dgm:cxn modelId="{7062CCC5-9CDB-4FE0-A626-0823CF35B554}" type="presParOf" srcId="{09163874-1E75-44D6-8EC1-2AFCED8526D2}" destId="{556D8535-D900-49FE-8622-2A2E77A972F5}" srcOrd="0" destOrd="0" presId="urn:microsoft.com/office/officeart/2005/8/layout/hList1"/>
    <dgm:cxn modelId="{8EF2E6C8-FCF0-4367-9370-FEC5CAC0C4C0}" type="presParOf" srcId="{09163874-1E75-44D6-8EC1-2AFCED8526D2}" destId="{42C89F29-EF53-4C7B-869F-12053CABBFF7}" srcOrd="1" destOrd="0" presId="urn:microsoft.com/office/officeart/2005/8/layout/hList1"/>
    <dgm:cxn modelId="{73098378-6F49-46F8-A3B6-E9E5E2A19815}" type="presParOf" srcId="{0ECB5420-7430-4F69-A237-AA0D9AB91DB5}" destId="{BEAC9C75-D8B1-4C19-8AD2-298712F97A0F}" srcOrd="7" destOrd="0" presId="urn:microsoft.com/office/officeart/2005/8/layout/hList1"/>
    <dgm:cxn modelId="{30BC73F8-4653-4917-A850-CF7BF3C7859D}" type="presParOf" srcId="{0ECB5420-7430-4F69-A237-AA0D9AB91DB5}" destId="{BB7A01A3-6CC3-4B9C-AB40-7109324B4420}" srcOrd="8" destOrd="0" presId="urn:microsoft.com/office/officeart/2005/8/layout/hList1"/>
    <dgm:cxn modelId="{72043F8A-8FAF-4D29-8F62-5AF659118212}" type="presParOf" srcId="{BB7A01A3-6CC3-4B9C-AB40-7109324B4420}" destId="{7AB5ED28-33B2-4FFB-A2A7-3F594CDA0DCA}" srcOrd="0" destOrd="0" presId="urn:microsoft.com/office/officeart/2005/8/layout/hList1"/>
    <dgm:cxn modelId="{A9EE6A4D-4935-43FC-95F6-A78220BC739D}" type="presParOf" srcId="{BB7A01A3-6CC3-4B9C-AB40-7109324B4420}" destId="{6D35A4AF-0B50-4204-A8AA-8D11AECCA90D}" srcOrd="1" destOrd="0" presId="urn:microsoft.com/office/officeart/2005/8/layout/hList1"/>
    <dgm:cxn modelId="{CE7EEFE4-0558-4159-94C4-5C3221551258}" type="presParOf" srcId="{0ECB5420-7430-4F69-A237-AA0D9AB91DB5}" destId="{246697AD-ECF5-4436-9E03-B914CA7223ED}" srcOrd="9" destOrd="0" presId="urn:microsoft.com/office/officeart/2005/8/layout/hList1"/>
    <dgm:cxn modelId="{76EC1CC2-A2EB-46D5-8F42-45AB7F1C2AC6}" type="presParOf" srcId="{0ECB5420-7430-4F69-A237-AA0D9AB91DB5}" destId="{B84AE33D-DC8D-47F8-A1DF-DEC0952F80FA}" srcOrd="10" destOrd="0" presId="urn:microsoft.com/office/officeart/2005/8/layout/hList1"/>
    <dgm:cxn modelId="{1AE65779-4ACC-4D26-AADC-878F339A224A}" type="presParOf" srcId="{B84AE33D-DC8D-47F8-A1DF-DEC0952F80FA}" destId="{AB573B68-6103-4A6E-BE7A-D32F41691C35}" srcOrd="0" destOrd="0" presId="urn:microsoft.com/office/officeart/2005/8/layout/hList1"/>
    <dgm:cxn modelId="{16C5233D-3906-4F3A-ACFE-9379B99F720D}" type="presParOf" srcId="{B84AE33D-DC8D-47F8-A1DF-DEC0952F80FA}" destId="{FA5A1983-09AB-4824-83DF-7A9423520B57}" srcOrd="1" destOrd="0" presId="urn:microsoft.com/office/officeart/2005/8/layout/hList1"/>
    <dgm:cxn modelId="{43E0A4C7-BC76-4E09-8559-650258CD7502}" type="presParOf" srcId="{0ECB5420-7430-4F69-A237-AA0D9AB91DB5}" destId="{4C8EB13C-3F7F-4AD8-A450-EF44A2A2E2EC}" srcOrd="11" destOrd="0" presId="urn:microsoft.com/office/officeart/2005/8/layout/hList1"/>
    <dgm:cxn modelId="{888B6825-02B0-40FA-9D03-14668FE9AF95}" type="presParOf" srcId="{0ECB5420-7430-4F69-A237-AA0D9AB91DB5}" destId="{8D0538DC-0E7E-489F-A900-20CA9378D239}" srcOrd="12" destOrd="0" presId="urn:microsoft.com/office/officeart/2005/8/layout/hList1"/>
    <dgm:cxn modelId="{6F1668F3-BEA7-4A89-9031-8E3855052E6B}" type="presParOf" srcId="{8D0538DC-0E7E-489F-A900-20CA9378D239}" destId="{D8F17FED-8260-49D3-A32D-6BC6986E5161}" srcOrd="0" destOrd="0" presId="urn:microsoft.com/office/officeart/2005/8/layout/hList1"/>
    <dgm:cxn modelId="{8BD7F9F5-A005-4E87-99B4-A0B6B52DD683}" type="presParOf" srcId="{8D0538DC-0E7E-489F-A900-20CA9378D239}" destId="{0C4AA5D8-F55A-4EE9-83A2-6E7FEE9AAA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96CCA-25A5-4739-9145-1848575BA5FD}" type="doc">
      <dgm:prSet loTypeId="urn:microsoft.com/office/officeart/2009/3/layout/PieProcess" loCatId="list" qsTypeId="urn:microsoft.com/office/officeart/2005/8/quickstyle/simple1" qsCatId="simple" csTypeId="urn:microsoft.com/office/officeart/2005/8/colors/colorful1" csCatId="colorful" phldr="1"/>
      <dgm:spPr/>
      <dgm:t>
        <a:bodyPr/>
        <a:lstStyle/>
        <a:p>
          <a:endParaRPr lang="en-GB"/>
        </a:p>
      </dgm:t>
    </dgm:pt>
    <dgm:pt modelId="{01766F4A-7C2F-4B9D-9912-68730CD6998B}">
      <dgm:prSet phldrT="[Text]"/>
      <dgm:spPr/>
      <dgm:t>
        <a:bodyPr/>
        <a:lstStyle/>
        <a:p>
          <a:r>
            <a:rPr lang="en-GB" dirty="0">
              <a:solidFill>
                <a:schemeClr val="accent5"/>
              </a:solidFill>
            </a:rPr>
            <a:t>Universal</a:t>
          </a:r>
        </a:p>
      </dgm:t>
    </dgm:pt>
    <dgm:pt modelId="{6A026552-EF31-44DF-9619-8315F00F4FEE}" type="parTrans" cxnId="{93AE3B1A-9EFE-4E50-8F69-D745E76AF449}">
      <dgm:prSet/>
      <dgm:spPr/>
      <dgm:t>
        <a:bodyPr/>
        <a:lstStyle/>
        <a:p>
          <a:endParaRPr lang="en-GB"/>
        </a:p>
      </dgm:t>
    </dgm:pt>
    <dgm:pt modelId="{B88237AE-8DA4-4834-81F5-70EC0135DA05}" type="sibTrans" cxnId="{93AE3B1A-9EFE-4E50-8F69-D745E76AF449}">
      <dgm:prSet/>
      <dgm:spPr/>
      <dgm:t>
        <a:bodyPr/>
        <a:lstStyle/>
        <a:p>
          <a:endParaRPr lang="en-GB"/>
        </a:p>
      </dgm:t>
    </dgm:pt>
    <dgm:pt modelId="{93213339-5C71-4160-B8A3-ADD9043ED808}">
      <dgm:prSet phldrT="[Text]"/>
      <dgm:spPr/>
      <dgm:t>
        <a:bodyPr/>
        <a:lstStyle/>
        <a:p>
          <a:r>
            <a:rPr lang="en-GB" b="1" dirty="0">
              <a:solidFill>
                <a:schemeClr val="accent5"/>
              </a:solidFill>
            </a:rPr>
            <a:t>All Councillors and Lead Officers</a:t>
          </a:r>
        </a:p>
      </dgm:t>
    </dgm:pt>
    <dgm:pt modelId="{D8F46042-0272-4F3E-86E9-5234FCDF3C71}" type="parTrans" cxnId="{9EE50B4A-F6EA-4C61-8102-ABD782DA378C}">
      <dgm:prSet/>
      <dgm:spPr/>
      <dgm:t>
        <a:bodyPr/>
        <a:lstStyle/>
        <a:p>
          <a:endParaRPr lang="en-GB"/>
        </a:p>
      </dgm:t>
    </dgm:pt>
    <dgm:pt modelId="{DA0C087C-94E3-41E8-BB64-EB6C9625E428}" type="sibTrans" cxnId="{9EE50B4A-F6EA-4C61-8102-ABD782DA378C}">
      <dgm:prSet/>
      <dgm:spPr/>
      <dgm:t>
        <a:bodyPr/>
        <a:lstStyle/>
        <a:p>
          <a:endParaRPr lang="en-GB"/>
        </a:p>
      </dgm:t>
    </dgm:pt>
    <dgm:pt modelId="{61E54771-0DCB-44D1-90D0-04B46B965E74}">
      <dgm:prSet phldrT="[Text]"/>
      <dgm:spPr/>
      <dgm:t>
        <a:bodyPr/>
        <a:lstStyle/>
        <a:p>
          <a:r>
            <a:rPr lang="en-GB" dirty="0">
              <a:solidFill>
                <a:schemeClr val="accent5"/>
              </a:solidFill>
            </a:rPr>
            <a:t>Understand the legal/policy framework</a:t>
          </a:r>
        </a:p>
        <a:p>
          <a:r>
            <a:rPr lang="en-GB" dirty="0">
              <a:solidFill>
                <a:schemeClr val="accent5"/>
              </a:solidFill>
            </a:rPr>
            <a:t>Know the profile of local children and how they are achieving</a:t>
          </a:r>
        </a:p>
        <a:p>
          <a:r>
            <a:rPr lang="en-GB" dirty="0">
              <a:solidFill>
                <a:schemeClr val="accent5"/>
              </a:solidFill>
            </a:rPr>
            <a:t>Consider the needs of looked after children in all decisions</a:t>
          </a:r>
        </a:p>
      </dgm:t>
    </dgm:pt>
    <dgm:pt modelId="{B23396AA-0DD9-42FB-B899-FD24D9E8BDEE}" type="parTrans" cxnId="{3033B678-7341-4E93-A975-7CC4DEDF1EE2}">
      <dgm:prSet/>
      <dgm:spPr/>
      <dgm:t>
        <a:bodyPr/>
        <a:lstStyle/>
        <a:p>
          <a:endParaRPr lang="en-GB"/>
        </a:p>
      </dgm:t>
    </dgm:pt>
    <dgm:pt modelId="{3B6D2FE1-08E0-4758-9D84-1B0C13C8FF8C}" type="sibTrans" cxnId="{3033B678-7341-4E93-A975-7CC4DEDF1EE2}">
      <dgm:prSet/>
      <dgm:spPr/>
      <dgm:t>
        <a:bodyPr/>
        <a:lstStyle/>
        <a:p>
          <a:endParaRPr lang="en-GB"/>
        </a:p>
      </dgm:t>
    </dgm:pt>
    <dgm:pt modelId="{55F3EB77-9A9B-4D35-AA03-AE733108CA89}">
      <dgm:prSet phldrT="[Text]"/>
      <dgm:spPr/>
      <dgm:t>
        <a:bodyPr/>
        <a:lstStyle/>
        <a:p>
          <a:r>
            <a:rPr lang="en-GB">
              <a:solidFill>
                <a:schemeClr val="accent5"/>
              </a:solidFill>
            </a:rPr>
            <a:t>Targeted</a:t>
          </a:r>
          <a:endParaRPr lang="en-GB" dirty="0">
            <a:solidFill>
              <a:schemeClr val="accent5"/>
            </a:solidFill>
          </a:endParaRPr>
        </a:p>
      </dgm:t>
    </dgm:pt>
    <dgm:pt modelId="{89203079-EEB4-45C6-9753-D01E3A79333B}" type="parTrans" cxnId="{20DDCDA5-F1B6-4A35-A273-FF4AC9FE38F8}">
      <dgm:prSet/>
      <dgm:spPr/>
      <dgm:t>
        <a:bodyPr/>
        <a:lstStyle/>
        <a:p>
          <a:endParaRPr lang="en-GB"/>
        </a:p>
      </dgm:t>
    </dgm:pt>
    <dgm:pt modelId="{76772CF3-138C-4FC1-B16E-0826536BAC08}" type="sibTrans" cxnId="{20DDCDA5-F1B6-4A35-A273-FF4AC9FE38F8}">
      <dgm:prSet/>
      <dgm:spPr/>
      <dgm:t>
        <a:bodyPr/>
        <a:lstStyle/>
        <a:p>
          <a:endParaRPr lang="en-GB"/>
        </a:p>
      </dgm:t>
    </dgm:pt>
    <dgm:pt modelId="{1C998A26-E8B6-45CD-9851-F6AD61265E8A}">
      <dgm:prSet phldrT="[Text]"/>
      <dgm:spPr/>
      <dgm:t>
        <a:bodyPr/>
        <a:lstStyle/>
        <a:p>
          <a:r>
            <a:rPr lang="en-GB" b="1" dirty="0">
              <a:solidFill>
                <a:schemeClr val="accent5"/>
              </a:solidFill>
            </a:rPr>
            <a:t>Councillors with relevant role such </a:t>
          </a:r>
          <a:r>
            <a:rPr lang="en-GB" b="1" dirty="0" err="1">
              <a:solidFill>
                <a:schemeClr val="accent5"/>
              </a:solidFill>
            </a:rPr>
            <a:t>eg</a:t>
          </a:r>
          <a:r>
            <a:rPr lang="en-GB" b="1" dirty="0">
              <a:solidFill>
                <a:schemeClr val="accent5"/>
              </a:solidFill>
            </a:rPr>
            <a:t> member of Scrutiny committee or Corporate Parent Advisory Group</a:t>
          </a:r>
        </a:p>
      </dgm:t>
    </dgm:pt>
    <dgm:pt modelId="{AA154787-CE6A-4B99-8DF5-5BB92B34C3C1}" type="parTrans" cxnId="{837E3E55-3A15-47DF-A85E-FB7ACC20FBF5}">
      <dgm:prSet/>
      <dgm:spPr/>
      <dgm:t>
        <a:bodyPr/>
        <a:lstStyle/>
        <a:p>
          <a:endParaRPr lang="en-GB"/>
        </a:p>
      </dgm:t>
    </dgm:pt>
    <dgm:pt modelId="{CA5150DB-75D1-4C8C-B40A-AF726E36C72B}" type="sibTrans" cxnId="{837E3E55-3A15-47DF-A85E-FB7ACC20FBF5}">
      <dgm:prSet/>
      <dgm:spPr/>
      <dgm:t>
        <a:bodyPr/>
        <a:lstStyle/>
        <a:p>
          <a:endParaRPr lang="en-GB"/>
        </a:p>
      </dgm:t>
    </dgm:pt>
    <dgm:pt modelId="{A16CFB1E-695B-45BB-B309-B015F096A3E0}">
      <dgm:prSet phldrT="[Text]"/>
      <dgm:spPr/>
      <dgm:t>
        <a:bodyPr/>
        <a:lstStyle/>
        <a:p>
          <a:r>
            <a:rPr lang="en-GB" dirty="0">
              <a:solidFill>
                <a:schemeClr val="accent5"/>
              </a:solidFill>
            </a:rPr>
            <a:t>Consider effectiveness of local arrangements</a:t>
          </a:r>
        </a:p>
        <a:p>
          <a:r>
            <a:rPr lang="en-GB" dirty="0">
              <a:solidFill>
                <a:schemeClr val="accent5"/>
              </a:solidFill>
            </a:rPr>
            <a:t>Consider range of evidence in order to identify what needs to change</a:t>
          </a:r>
        </a:p>
      </dgm:t>
    </dgm:pt>
    <dgm:pt modelId="{A61ACA5D-D69D-474C-9DE6-8A33CC0190BD}" type="parTrans" cxnId="{8608CDD5-D17A-4120-93B5-22F3BAD6473D}">
      <dgm:prSet/>
      <dgm:spPr/>
      <dgm:t>
        <a:bodyPr/>
        <a:lstStyle/>
        <a:p>
          <a:endParaRPr lang="en-GB"/>
        </a:p>
      </dgm:t>
    </dgm:pt>
    <dgm:pt modelId="{EBCC77E3-EF85-4020-9A7E-5F1B6CF8DB98}" type="sibTrans" cxnId="{8608CDD5-D17A-4120-93B5-22F3BAD6473D}">
      <dgm:prSet/>
      <dgm:spPr/>
      <dgm:t>
        <a:bodyPr/>
        <a:lstStyle/>
        <a:p>
          <a:endParaRPr lang="en-GB"/>
        </a:p>
      </dgm:t>
    </dgm:pt>
    <dgm:pt modelId="{A06ACC17-1B7E-4679-990D-4E2D862CBCA0}">
      <dgm:prSet phldrT="[Text]"/>
      <dgm:spPr/>
      <dgm:t>
        <a:bodyPr/>
        <a:lstStyle/>
        <a:p>
          <a:r>
            <a:rPr lang="en-GB">
              <a:solidFill>
                <a:schemeClr val="accent5"/>
              </a:solidFill>
            </a:rPr>
            <a:t>Specialist</a:t>
          </a:r>
          <a:endParaRPr lang="en-GB" dirty="0">
            <a:solidFill>
              <a:schemeClr val="accent5"/>
            </a:solidFill>
          </a:endParaRPr>
        </a:p>
      </dgm:t>
    </dgm:pt>
    <dgm:pt modelId="{D8E69A98-FFEB-4821-92F6-7B0AD079E764}" type="parTrans" cxnId="{895E9625-BA46-4C2B-95FD-43AF9A8A6847}">
      <dgm:prSet/>
      <dgm:spPr/>
      <dgm:t>
        <a:bodyPr/>
        <a:lstStyle/>
        <a:p>
          <a:endParaRPr lang="en-GB"/>
        </a:p>
      </dgm:t>
    </dgm:pt>
    <dgm:pt modelId="{C7B696A2-0857-496E-A4A6-65FB454CD165}" type="sibTrans" cxnId="{895E9625-BA46-4C2B-95FD-43AF9A8A6847}">
      <dgm:prSet/>
      <dgm:spPr/>
      <dgm:t>
        <a:bodyPr/>
        <a:lstStyle/>
        <a:p>
          <a:endParaRPr lang="en-GB"/>
        </a:p>
      </dgm:t>
    </dgm:pt>
    <dgm:pt modelId="{057FC80D-CED5-429E-91EE-00FE020CE7DF}">
      <dgm:prSet phldrT="[Text]"/>
      <dgm:spPr/>
      <dgm:t>
        <a:bodyPr/>
        <a:lstStyle/>
        <a:p>
          <a:r>
            <a:rPr lang="en-GB" b="1" dirty="0">
              <a:solidFill>
                <a:schemeClr val="accent5"/>
              </a:solidFill>
            </a:rPr>
            <a:t>Director of Children’s Services and other local authority officers who influence service delivery and improvement</a:t>
          </a:r>
        </a:p>
      </dgm:t>
    </dgm:pt>
    <dgm:pt modelId="{C14EAB80-F8E4-48AB-A5CE-D7972C1DBF85}" type="parTrans" cxnId="{31AD1190-5B25-4A67-991A-48EBF2DEFE07}">
      <dgm:prSet/>
      <dgm:spPr/>
      <dgm:t>
        <a:bodyPr/>
        <a:lstStyle/>
        <a:p>
          <a:endParaRPr lang="en-GB"/>
        </a:p>
      </dgm:t>
    </dgm:pt>
    <dgm:pt modelId="{7F4F78E2-608E-46CC-B994-ACB1064BC4D3}" type="sibTrans" cxnId="{31AD1190-5B25-4A67-991A-48EBF2DEFE07}">
      <dgm:prSet/>
      <dgm:spPr/>
      <dgm:t>
        <a:bodyPr/>
        <a:lstStyle/>
        <a:p>
          <a:endParaRPr lang="en-GB"/>
        </a:p>
      </dgm:t>
    </dgm:pt>
    <dgm:pt modelId="{0BCF52E7-464B-4AD4-B383-1EF95890498C}">
      <dgm:prSet phldrT="[Text]"/>
      <dgm:spPr/>
      <dgm:t>
        <a:bodyPr/>
        <a:lstStyle/>
        <a:p>
          <a:r>
            <a:rPr lang="en-GB" dirty="0">
              <a:solidFill>
                <a:schemeClr val="accent5"/>
              </a:solidFill>
            </a:rPr>
            <a:t>Constantly drive improvements to services</a:t>
          </a:r>
        </a:p>
        <a:p>
          <a:r>
            <a:rPr lang="en-GB" dirty="0">
              <a:solidFill>
                <a:schemeClr val="accent5"/>
              </a:solidFill>
            </a:rPr>
            <a:t>Make sure that the needs of looked after children are incorporated in all council/partner strategies</a:t>
          </a:r>
        </a:p>
        <a:p>
          <a:r>
            <a:rPr lang="en-GB" dirty="0">
              <a:solidFill>
                <a:schemeClr val="accent5"/>
              </a:solidFill>
            </a:rPr>
            <a:t>Keep up to date with research and findings and new initiatives</a:t>
          </a:r>
        </a:p>
      </dgm:t>
    </dgm:pt>
    <dgm:pt modelId="{0DEAD91B-8669-4487-8B1B-20EEBB520F74}" type="parTrans" cxnId="{7E57B47C-911A-4BC9-BB98-862058B2908B}">
      <dgm:prSet/>
      <dgm:spPr/>
      <dgm:t>
        <a:bodyPr/>
        <a:lstStyle/>
        <a:p>
          <a:endParaRPr lang="en-GB"/>
        </a:p>
      </dgm:t>
    </dgm:pt>
    <dgm:pt modelId="{7AD9D4B0-09D9-41D8-9CE1-D43973924793}" type="sibTrans" cxnId="{7E57B47C-911A-4BC9-BB98-862058B2908B}">
      <dgm:prSet/>
      <dgm:spPr/>
      <dgm:t>
        <a:bodyPr/>
        <a:lstStyle/>
        <a:p>
          <a:endParaRPr lang="en-GB"/>
        </a:p>
      </dgm:t>
    </dgm:pt>
    <dgm:pt modelId="{F39781C4-C9D3-4674-BF58-DB7986AA0238}" type="pres">
      <dgm:prSet presAssocID="{A6296CCA-25A5-4739-9145-1848575BA5FD}" presName="Name0" presStyleCnt="0">
        <dgm:presLayoutVars>
          <dgm:chMax val="7"/>
          <dgm:chPref val="7"/>
          <dgm:dir/>
          <dgm:animOne val="branch"/>
          <dgm:animLvl val="lvl"/>
        </dgm:presLayoutVars>
      </dgm:prSet>
      <dgm:spPr/>
    </dgm:pt>
    <dgm:pt modelId="{30E80843-802A-4863-8C59-6C2A3D51808F}" type="pres">
      <dgm:prSet presAssocID="{01766F4A-7C2F-4B9D-9912-68730CD6998B}" presName="ParentComposite" presStyleCnt="0"/>
      <dgm:spPr/>
    </dgm:pt>
    <dgm:pt modelId="{C28D0B05-2D8E-4521-802B-3B801B00CE6E}" type="pres">
      <dgm:prSet presAssocID="{01766F4A-7C2F-4B9D-9912-68730CD6998B}" presName="Chord" presStyleLbl="bgShp" presStyleIdx="0" presStyleCnt="3"/>
      <dgm:spPr/>
    </dgm:pt>
    <dgm:pt modelId="{6DA45EC4-5F97-41E0-8FD6-0BC16F5F7F23}" type="pres">
      <dgm:prSet presAssocID="{01766F4A-7C2F-4B9D-9912-68730CD6998B}" presName="Pie" presStyleLbl="alignNode1" presStyleIdx="0" presStyleCnt="3"/>
      <dgm:spPr/>
    </dgm:pt>
    <dgm:pt modelId="{1F6E1943-57E8-4F58-9069-FDCC5209AC2D}" type="pres">
      <dgm:prSet presAssocID="{01766F4A-7C2F-4B9D-9912-68730CD6998B}" presName="Parent" presStyleLbl="revTx" presStyleIdx="0" presStyleCnt="6">
        <dgm:presLayoutVars>
          <dgm:chMax val="1"/>
          <dgm:chPref val="1"/>
          <dgm:bulletEnabled val="1"/>
        </dgm:presLayoutVars>
      </dgm:prSet>
      <dgm:spPr/>
    </dgm:pt>
    <dgm:pt modelId="{11FB03C1-79D6-4AEA-A1D7-5345869F14AA}" type="pres">
      <dgm:prSet presAssocID="{DA0C087C-94E3-41E8-BB64-EB6C9625E428}" presName="negSibTrans" presStyleCnt="0"/>
      <dgm:spPr/>
    </dgm:pt>
    <dgm:pt modelId="{99CBC395-A3CA-48C5-9F10-0DC38B0C57D2}" type="pres">
      <dgm:prSet presAssocID="{01766F4A-7C2F-4B9D-9912-68730CD6998B}" presName="composite" presStyleCnt="0"/>
      <dgm:spPr/>
    </dgm:pt>
    <dgm:pt modelId="{4F44AD73-9CA8-4B76-A007-9E2FA94E3410}" type="pres">
      <dgm:prSet presAssocID="{01766F4A-7C2F-4B9D-9912-68730CD6998B}" presName="Child" presStyleLbl="revTx" presStyleIdx="1" presStyleCnt="6">
        <dgm:presLayoutVars>
          <dgm:chMax val="0"/>
          <dgm:chPref val="0"/>
          <dgm:bulletEnabled val="1"/>
        </dgm:presLayoutVars>
      </dgm:prSet>
      <dgm:spPr/>
    </dgm:pt>
    <dgm:pt modelId="{F81E7680-BB6B-4D0A-AF22-2FADBB260AE7}" type="pres">
      <dgm:prSet presAssocID="{B88237AE-8DA4-4834-81F5-70EC0135DA05}" presName="sibTrans" presStyleCnt="0"/>
      <dgm:spPr/>
    </dgm:pt>
    <dgm:pt modelId="{FD559D56-50F3-4DA2-9088-DD56E28B5C25}" type="pres">
      <dgm:prSet presAssocID="{55F3EB77-9A9B-4D35-AA03-AE733108CA89}" presName="ParentComposite" presStyleCnt="0"/>
      <dgm:spPr/>
    </dgm:pt>
    <dgm:pt modelId="{1157EC72-7FA4-4C7C-A6D2-0CCF8B689E12}" type="pres">
      <dgm:prSet presAssocID="{55F3EB77-9A9B-4D35-AA03-AE733108CA89}" presName="Chord" presStyleLbl="bgShp" presStyleIdx="1" presStyleCnt="3"/>
      <dgm:spPr/>
    </dgm:pt>
    <dgm:pt modelId="{3DE53FFF-3B2F-4B67-916C-9B1DD4F15AF5}" type="pres">
      <dgm:prSet presAssocID="{55F3EB77-9A9B-4D35-AA03-AE733108CA89}" presName="Pie" presStyleLbl="alignNode1" presStyleIdx="1" presStyleCnt="3"/>
      <dgm:spPr/>
    </dgm:pt>
    <dgm:pt modelId="{1A66FBA9-C17B-410F-A375-2F10686C6FB8}" type="pres">
      <dgm:prSet presAssocID="{55F3EB77-9A9B-4D35-AA03-AE733108CA89}" presName="Parent" presStyleLbl="revTx" presStyleIdx="2" presStyleCnt="6">
        <dgm:presLayoutVars>
          <dgm:chMax val="1"/>
          <dgm:chPref val="1"/>
          <dgm:bulletEnabled val="1"/>
        </dgm:presLayoutVars>
      </dgm:prSet>
      <dgm:spPr/>
    </dgm:pt>
    <dgm:pt modelId="{2127CDEA-1719-4952-B8BF-2CAF3C74C374}" type="pres">
      <dgm:prSet presAssocID="{CA5150DB-75D1-4C8C-B40A-AF726E36C72B}" presName="negSibTrans" presStyleCnt="0"/>
      <dgm:spPr/>
    </dgm:pt>
    <dgm:pt modelId="{13E5FE4D-D907-4328-88E3-0EE476F0B9C5}" type="pres">
      <dgm:prSet presAssocID="{55F3EB77-9A9B-4D35-AA03-AE733108CA89}" presName="composite" presStyleCnt="0"/>
      <dgm:spPr/>
    </dgm:pt>
    <dgm:pt modelId="{E17B9174-94F0-4964-8CA5-7544ECA927D5}" type="pres">
      <dgm:prSet presAssocID="{55F3EB77-9A9B-4D35-AA03-AE733108CA89}" presName="Child" presStyleLbl="revTx" presStyleIdx="3" presStyleCnt="6">
        <dgm:presLayoutVars>
          <dgm:chMax val="0"/>
          <dgm:chPref val="0"/>
          <dgm:bulletEnabled val="1"/>
        </dgm:presLayoutVars>
      </dgm:prSet>
      <dgm:spPr/>
    </dgm:pt>
    <dgm:pt modelId="{69B9D641-2744-4274-AB5B-D483FAECE05F}" type="pres">
      <dgm:prSet presAssocID="{76772CF3-138C-4FC1-B16E-0826536BAC08}" presName="sibTrans" presStyleCnt="0"/>
      <dgm:spPr/>
    </dgm:pt>
    <dgm:pt modelId="{723422AB-CF61-4019-9B8F-D7EBFBC74C8C}" type="pres">
      <dgm:prSet presAssocID="{A06ACC17-1B7E-4679-990D-4E2D862CBCA0}" presName="ParentComposite" presStyleCnt="0"/>
      <dgm:spPr/>
    </dgm:pt>
    <dgm:pt modelId="{F20541BF-7447-4C7A-A839-0D4C375550E7}" type="pres">
      <dgm:prSet presAssocID="{A06ACC17-1B7E-4679-990D-4E2D862CBCA0}" presName="Chord" presStyleLbl="bgShp" presStyleIdx="2" presStyleCnt="3"/>
      <dgm:spPr/>
    </dgm:pt>
    <dgm:pt modelId="{3695460F-55FD-47F6-9A94-4774BDADACF3}" type="pres">
      <dgm:prSet presAssocID="{A06ACC17-1B7E-4679-990D-4E2D862CBCA0}" presName="Pie" presStyleLbl="alignNode1" presStyleIdx="2" presStyleCnt="3"/>
      <dgm:spPr/>
    </dgm:pt>
    <dgm:pt modelId="{D1A83E47-2E17-4E77-9331-3FA1C4FE1C56}" type="pres">
      <dgm:prSet presAssocID="{A06ACC17-1B7E-4679-990D-4E2D862CBCA0}" presName="Parent" presStyleLbl="revTx" presStyleIdx="4" presStyleCnt="6">
        <dgm:presLayoutVars>
          <dgm:chMax val="1"/>
          <dgm:chPref val="1"/>
          <dgm:bulletEnabled val="1"/>
        </dgm:presLayoutVars>
      </dgm:prSet>
      <dgm:spPr/>
    </dgm:pt>
    <dgm:pt modelId="{7B39529C-8855-4806-8735-E5DEB3C7FB4A}" type="pres">
      <dgm:prSet presAssocID="{7F4F78E2-608E-46CC-B994-ACB1064BC4D3}" presName="negSibTrans" presStyleCnt="0"/>
      <dgm:spPr/>
    </dgm:pt>
    <dgm:pt modelId="{084B769B-D56F-46E6-B9CA-89180A5AFD3B}" type="pres">
      <dgm:prSet presAssocID="{A06ACC17-1B7E-4679-990D-4E2D862CBCA0}" presName="composite" presStyleCnt="0"/>
      <dgm:spPr/>
    </dgm:pt>
    <dgm:pt modelId="{D0A37169-A7C0-4464-B931-1DF82C6C522F}" type="pres">
      <dgm:prSet presAssocID="{A06ACC17-1B7E-4679-990D-4E2D862CBCA0}" presName="Child" presStyleLbl="revTx" presStyleIdx="5" presStyleCnt="6">
        <dgm:presLayoutVars>
          <dgm:chMax val="0"/>
          <dgm:chPref val="0"/>
          <dgm:bulletEnabled val="1"/>
        </dgm:presLayoutVars>
      </dgm:prSet>
      <dgm:spPr/>
    </dgm:pt>
  </dgm:ptLst>
  <dgm:cxnLst>
    <dgm:cxn modelId="{93AE3B1A-9EFE-4E50-8F69-D745E76AF449}" srcId="{A6296CCA-25A5-4739-9145-1848575BA5FD}" destId="{01766F4A-7C2F-4B9D-9912-68730CD6998B}" srcOrd="0" destOrd="0" parTransId="{6A026552-EF31-44DF-9619-8315F00F4FEE}" sibTransId="{B88237AE-8DA4-4834-81F5-70EC0135DA05}"/>
    <dgm:cxn modelId="{895E9625-BA46-4C2B-95FD-43AF9A8A6847}" srcId="{A6296CCA-25A5-4739-9145-1848575BA5FD}" destId="{A06ACC17-1B7E-4679-990D-4E2D862CBCA0}" srcOrd="2" destOrd="0" parTransId="{D8E69A98-FFEB-4821-92F6-7B0AD079E764}" sibTransId="{C7B696A2-0857-496E-A4A6-65FB454CD165}"/>
    <dgm:cxn modelId="{06528F35-0C5D-44B1-8F3A-41744299343B}" type="presOf" srcId="{61E54771-0DCB-44D1-90D0-04B46B965E74}" destId="{4F44AD73-9CA8-4B76-A007-9E2FA94E3410}" srcOrd="0" destOrd="1" presId="urn:microsoft.com/office/officeart/2009/3/layout/PieProcess"/>
    <dgm:cxn modelId="{9EE50B4A-F6EA-4C61-8102-ABD782DA378C}" srcId="{01766F4A-7C2F-4B9D-9912-68730CD6998B}" destId="{93213339-5C71-4160-B8A3-ADD9043ED808}" srcOrd="0" destOrd="0" parTransId="{D8F46042-0272-4F3E-86E9-5234FCDF3C71}" sibTransId="{DA0C087C-94E3-41E8-BB64-EB6C9625E428}"/>
    <dgm:cxn modelId="{1082F36F-4DDE-4EC6-B15F-1FCDAF27ED98}" type="presOf" srcId="{A16CFB1E-695B-45BB-B309-B015F096A3E0}" destId="{E17B9174-94F0-4964-8CA5-7544ECA927D5}" srcOrd="0" destOrd="1" presId="urn:microsoft.com/office/officeart/2009/3/layout/PieProcess"/>
    <dgm:cxn modelId="{837E3E55-3A15-47DF-A85E-FB7ACC20FBF5}" srcId="{55F3EB77-9A9B-4D35-AA03-AE733108CA89}" destId="{1C998A26-E8B6-45CD-9851-F6AD61265E8A}" srcOrd="0" destOrd="0" parTransId="{AA154787-CE6A-4B99-8DF5-5BB92B34C3C1}" sibTransId="{CA5150DB-75D1-4C8C-B40A-AF726E36C72B}"/>
    <dgm:cxn modelId="{3033B678-7341-4E93-A975-7CC4DEDF1EE2}" srcId="{01766F4A-7C2F-4B9D-9912-68730CD6998B}" destId="{61E54771-0DCB-44D1-90D0-04B46B965E74}" srcOrd="1" destOrd="0" parTransId="{B23396AA-0DD9-42FB-B899-FD24D9E8BDEE}" sibTransId="{3B6D2FE1-08E0-4758-9D84-1B0C13C8FF8C}"/>
    <dgm:cxn modelId="{7E57B47C-911A-4BC9-BB98-862058B2908B}" srcId="{A06ACC17-1B7E-4679-990D-4E2D862CBCA0}" destId="{0BCF52E7-464B-4AD4-B383-1EF95890498C}" srcOrd="1" destOrd="0" parTransId="{0DEAD91B-8669-4487-8B1B-20EEBB520F74}" sibTransId="{7AD9D4B0-09D9-41D8-9CE1-D43973924793}"/>
    <dgm:cxn modelId="{3F42F880-F4FB-48DB-A567-9E1E1FA633BD}" type="presOf" srcId="{A6296CCA-25A5-4739-9145-1848575BA5FD}" destId="{F39781C4-C9D3-4674-BF58-DB7986AA0238}" srcOrd="0" destOrd="0" presId="urn:microsoft.com/office/officeart/2009/3/layout/PieProcess"/>
    <dgm:cxn modelId="{F909F786-E960-4022-A82E-8AA66C733FEB}" type="presOf" srcId="{55F3EB77-9A9B-4D35-AA03-AE733108CA89}" destId="{1A66FBA9-C17B-410F-A375-2F10686C6FB8}" srcOrd="0" destOrd="0" presId="urn:microsoft.com/office/officeart/2009/3/layout/PieProcess"/>
    <dgm:cxn modelId="{31AD1190-5B25-4A67-991A-48EBF2DEFE07}" srcId="{A06ACC17-1B7E-4679-990D-4E2D862CBCA0}" destId="{057FC80D-CED5-429E-91EE-00FE020CE7DF}" srcOrd="0" destOrd="0" parTransId="{C14EAB80-F8E4-48AB-A5CE-D7972C1DBF85}" sibTransId="{7F4F78E2-608E-46CC-B994-ACB1064BC4D3}"/>
    <dgm:cxn modelId="{12275996-0885-4DDB-AD78-446E1C2467BD}" type="presOf" srcId="{01766F4A-7C2F-4B9D-9912-68730CD6998B}" destId="{1F6E1943-57E8-4F58-9069-FDCC5209AC2D}" srcOrd="0" destOrd="0" presId="urn:microsoft.com/office/officeart/2009/3/layout/PieProcess"/>
    <dgm:cxn modelId="{20DDCDA5-F1B6-4A35-A273-FF4AC9FE38F8}" srcId="{A6296CCA-25A5-4739-9145-1848575BA5FD}" destId="{55F3EB77-9A9B-4D35-AA03-AE733108CA89}" srcOrd="1" destOrd="0" parTransId="{89203079-EEB4-45C6-9753-D01E3A79333B}" sibTransId="{76772CF3-138C-4FC1-B16E-0826536BAC08}"/>
    <dgm:cxn modelId="{26AFD8BA-2E57-4FCA-8E34-20CDC1501299}" type="presOf" srcId="{93213339-5C71-4160-B8A3-ADD9043ED808}" destId="{4F44AD73-9CA8-4B76-A007-9E2FA94E3410}" srcOrd="0" destOrd="0" presId="urn:microsoft.com/office/officeart/2009/3/layout/PieProcess"/>
    <dgm:cxn modelId="{E2906DCD-DAB8-430F-B301-A5E09412E400}" type="presOf" srcId="{0BCF52E7-464B-4AD4-B383-1EF95890498C}" destId="{D0A37169-A7C0-4464-B931-1DF82C6C522F}" srcOrd="0" destOrd="1" presId="urn:microsoft.com/office/officeart/2009/3/layout/PieProcess"/>
    <dgm:cxn modelId="{8608CDD5-D17A-4120-93B5-22F3BAD6473D}" srcId="{55F3EB77-9A9B-4D35-AA03-AE733108CA89}" destId="{A16CFB1E-695B-45BB-B309-B015F096A3E0}" srcOrd="1" destOrd="0" parTransId="{A61ACA5D-D69D-474C-9DE6-8A33CC0190BD}" sibTransId="{EBCC77E3-EF85-4020-9A7E-5F1B6CF8DB98}"/>
    <dgm:cxn modelId="{C71CCCD6-7FE9-4E9E-928B-0D1C1E5F46E4}" type="presOf" srcId="{A06ACC17-1B7E-4679-990D-4E2D862CBCA0}" destId="{D1A83E47-2E17-4E77-9331-3FA1C4FE1C56}" srcOrd="0" destOrd="0" presId="urn:microsoft.com/office/officeart/2009/3/layout/PieProcess"/>
    <dgm:cxn modelId="{7403BAD9-AA2D-42A3-A5D7-830BE2A4AF33}" type="presOf" srcId="{1C998A26-E8B6-45CD-9851-F6AD61265E8A}" destId="{E17B9174-94F0-4964-8CA5-7544ECA927D5}" srcOrd="0" destOrd="0" presId="urn:microsoft.com/office/officeart/2009/3/layout/PieProcess"/>
    <dgm:cxn modelId="{0AE831F3-A14D-490E-879B-F538957CD8B4}" type="presOf" srcId="{057FC80D-CED5-429E-91EE-00FE020CE7DF}" destId="{D0A37169-A7C0-4464-B931-1DF82C6C522F}" srcOrd="0" destOrd="0" presId="urn:microsoft.com/office/officeart/2009/3/layout/PieProcess"/>
    <dgm:cxn modelId="{C01EBDC8-77C3-46CE-BA67-813B08582926}" type="presParOf" srcId="{F39781C4-C9D3-4674-BF58-DB7986AA0238}" destId="{30E80843-802A-4863-8C59-6C2A3D51808F}" srcOrd="0" destOrd="0" presId="urn:microsoft.com/office/officeart/2009/3/layout/PieProcess"/>
    <dgm:cxn modelId="{C485597D-D447-4F22-A1C8-EDC6BD570D08}" type="presParOf" srcId="{30E80843-802A-4863-8C59-6C2A3D51808F}" destId="{C28D0B05-2D8E-4521-802B-3B801B00CE6E}" srcOrd="0" destOrd="0" presId="urn:microsoft.com/office/officeart/2009/3/layout/PieProcess"/>
    <dgm:cxn modelId="{CC735D23-AE50-45A7-B1F6-51F64130F52C}" type="presParOf" srcId="{30E80843-802A-4863-8C59-6C2A3D51808F}" destId="{6DA45EC4-5F97-41E0-8FD6-0BC16F5F7F23}" srcOrd="1" destOrd="0" presId="urn:microsoft.com/office/officeart/2009/3/layout/PieProcess"/>
    <dgm:cxn modelId="{F498BACB-C70E-4A49-A339-BBA38F52FC39}" type="presParOf" srcId="{30E80843-802A-4863-8C59-6C2A3D51808F}" destId="{1F6E1943-57E8-4F58-9069-FDCC5209AC2D}" srcOrd="2" destOrd="0" presId="urn:microsoft.com/office/officeart/2009/3/layout/PieProcess"/>
    <dgm:cxn modelId="{1FC46E82-7B9C-4EB7-99AD-B2A31AACD8A4}" type="presParOf" srcId="{F39781C4-C9D3-4674-BF58-DB7986AA0238}" destId="{11FB03C1-79D6-4AEA-A1D7-5345869F14AA}" srcOrd="1" destOrd="0" presId="urn:microsoft.com/office/officeart/2009/3/layout/PieProcess"/>
    <dgm:cxn modelId="{8BDBEA83-099A-4D8A-85A7-5EFC578FAC0F}" type="presParOf" srcId="{F39781C4-C9D3-4674-BF58-DB7986AA0238}" destId="{99CBC395-A3CA-48C5-9F10-0DC38B0C57D2}" srcOrd="2" destOrd="0" presId="urn:microsoft.com/office/officeart/2009/3/layout/PieProcess"/>
    <dgm:cxn modelId="{9682AC96-260B-449F-A63A-1C598A35C08F}" type="presParOf" srcId="{99CBC395-A3CA-48C5-9F10-0DC38B0C57D2}" destId="{4F44AD73-9CA8-4B76-A007-9E2FA94E3410}" srcOrd="0" destOrd="0" presId="urn:microsoft.com/office/officeart/2009/3/layout/PieProcess"/>
    <dgm:cxn modelId="{5F947D56-8A7B-49E8-9A4F-591A3B89976B}" type="presParOf" srcId="{F39781C4-C9D3-4674-BF58-DB7986AA0238}" destId="{F81E7680-BB6B-4D0A-AF22-2FADBB260AE7}" srcOrd="3" destOrd="0" presId="urn:microsoft.com/office/officeart/2009/3/layout/PieProcess"/>
    <dgm:cxn modelId="{AF19E9CC-7D8E-4911-AE90-C564677CDC6B}" type="presParOf" srcId="{F39781C4-C9D3-4674-BF58-DB7986AA0238}" destId="{FD559D56-50F3-4DA2-9088-DD56E28B5C25}" srcOrd="4" destOrd="0" presId="urn:microsoft.com/office/officeart/2009/3/layout/PieProcess"/>
    <dgm:cxn modelId="{11602A6E-D860-431A-B0E7-76F3D3D75B47}" type="presParOf" srcId="{FD559D56-50F3-4DA2-9088-DD56E28B5C25}" destId="{1157EC72-7FA4-4C7C-A6D2-0CCF8B689E12}" srcOrd="0" destOrd="0" presId="urn:microsoft.com/office/officeart/2009/3/layout/PieProcess"/>
    <dgm:cxn modelId="{F1040AD2-E267-4A85-91CE-2BE14CAF7443}" type="presParOf" srcId="{FD559D56-50F3-4DA2-9088-DD56E28B5C25}" destId="{3DE53FFF-3B2F-4B67-916C-9B1DD4F15AF5}" srcOrd="1" destOrd="0" presId="urn:microsoft.com/office/officeart/2009/3/layout/PieProcess"/>
    <dgm:cxn modelId="{B6EBB7F8-AF05-4C5B-815E-ACCD42040759}" type="presParOf" srcId="{FD559D56-50F3-4DA2-9088-DD56E28B5C25}" destId="{1A66FBA9-C17B-410F-A375-2F10686C6FB8}" srcOrd="2" destOrd="0" presId="urn:microsoft.com/office/officeart/2009/3/layout/PieProcess"/>
    <dgm:cxn modelId="{A2B32353-DA9E-4399-90B0-200113427D27}" type="presParOf" srcId="{F39781C4-C9D3-4674-BF58-DB7986AA0238}" destId="{2127CDEA-1719-4952-B8BF-2CAF3C74C374}" srcOrd="5" destOrd="0" presId="urn:microsoft.com/office/officeart/2009/3/layout/PieProcess"/>
    <dgm:cxn modelId="{31270144-49C5-4F84-B254-D2A9EB722001}" type="presParOf" srcId="{F39781C4-C9D3-4674-BF58-DB7986AA0238}" destId="{13E5FE4D-D907-4328-88E3-0EE476F0B9C5}" srcOrd="6" destOrd="0" presId="urn:microsoft.com/office/officeart/2009/3/layout/PieProcess"/>
    <dgm:cxn modelId="{720302AC-D7D5-4F44-BB44-17D9BB7DFC1E}" type="presParOf" srcId="{13E5FE4D-D907-4328-88E3-0EE476F0B9C5}" destId="{E17B9174-94F0-4964-8CA5-7544ECA927D5}" srcOrd="0" destOrd="0" presId="urn:microsoft.com/office/officeart/2009/3/layout/PieProcess"/>
    <dgm:cxn modelId="{294AE82E-EE17-4965-B958-F0D154D6118F}" type="presParOf" srcId="{F39781C4-C9D3-4674-BF58-DB7986AA0238}" destId="{69B9D641-2744-4274-AB5B-D483FAECE05F}" srcOrd="7" destOrd="0" presId="urn:microsoft.com/office/officeart/2009/3/layout/PieProcess"/>
    <dgm:cxn modelId="{BE3C2E81-084C-44F5-874B-CB333438EC52}" type="presParOf" srcId="{F39781C4-C9D3-4674-BF58-DB7986AA0238}" destId="{723422AB-CF61-4019-9B8F-D7EBFBC74C8C}" srcOrd="8" destOrd="0" presId="urn:microsoft.com/office/officeart/2009/3/layout/PieProcess"/>
    <dgm:cxn modelId="{9461C00F-FDF2-4693-B639-9A9906454C4E}" type="presParOf" srcId="{723422AB-CF61-4019-9B8F-D7EBFBC74C8C}" destId="{F20541BF-7447-4C7A-A839-0D4C375550E7}" srcOrd="0" destOrd="0" presId="urn:microsoft.com/office/officeart/2009/3/layout/PieProcess"/>
    <dgm:cxn modelId="{99360202-E4AE-40E3-A361-9FF155FBE8EE}" type="presParOf" srcId="{723422AB-CF61-4019-9B8F-D7EBFBC74C8C}" destId="{3695460F-55FD-47F6-9A94-4774BDADACF3}" srcOrd="1" destOrd="0" presId="urn:microsoft.com/office/officeart/2009/3/layout/PieProcess"/>
    <dgm:cxn modelId="{E0ADD85A-DF0B-4964-9B65-940B29154E03}" type="presParOf" srcId="{723422AB-CF61-4019-9B8F-D7EBFBC74C8C}" destId="{D1A83E47-2E17-4E77-9331-3FA1C4FE1C56}" srcOrd="2" destOrd="0" presId="urn:microsoft.com/office/officeart/2009/3/layout/PieProcess"/>
    <dgm:cxn modelId="{CCB0B19E-EA47-4496-AFFA-2CBBB70E82C1}" type="presParOf" srcId="{F39781C4-C9D3-4674-BF58-DB7986AA0238}" destId="{7B39529C-8855-4806-8735-E5DEB3C7FB4A}" srcOrd="9" destOrd="0" presId="urn:microsoft.com/office/officeart/2009/3/layout/PieProcess"/>
    <dgm:cxn modelId="{8C085AB9-34EF-489A-B8A8-4263FF24F11B}" type="presParOf" srcId="{F39781C4-C9D3-4674-BF58-DB7986AA0238}" destId="{084B769B-D56F-46E6-B9CA-89180A5AFD3B}" srcOrd="10" destOrd="0" presId="urn:microsoft.com/office/officeart/2009/3/layout/PieProcess"/>
    <dgm:cxn modelId="{5882792E-D8FC-4C56-9B63-3F07A5544EB5}" type="presParOf" srcId="{084B769B-D56F-46E6-B9CA-89180A5AFD3B}" destId="{D0A37169-A7C0-4464-B931-1DF82C6C522F}"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3126E0-9400-4E89-B7E6-630A505C1B40}" type="doc">
      <dgm:prSet loTypeId="urn:microsoft.com/office/officeart/2005/8/layout/radial4" loCatId="relationship" qsTypeId="urn:microsoft.com/office/officeart/2005/8/quickstyle/simple2" qsCatId="simple" csTypeId="urn:microsoft.com/office/officeart/2005/8/colors/colorful4" csCatId="colorful" phldr="1"/>
      <dgm:spPr/>
      <dgm:t>
        <a:bodyPr/>
        <a:lstStyle/>
        <a:p>
          <a:endParaRPr lang="en-GB"/>
        </a:p>
      </dgm:t>
    </dgm:pt>
    <dgm:pt modelId="{98EE026B-75E3-4A1D-BF11-991CD986E305}">
      <dgm:prSet phldrT="[Text]"/>
      <dgm:spPr/>
      <dgm:t>
        <a:bodyPr/>
        <a:lstStyle/>
        <a:p>
          <a:r>
            <a:rPr lang="en-GB" dirty="0"/>
            <a:t>The care system</a:t>
          </a:r>
        </a:p>
      </dgm:t>
    </dgm:pt>
    <dgm:pt modelId="{B5F2F42D-CB4F-42A2-8193-1683FF06EDA4}" type="parTrans" cxnId="{1FF018C0-A615-40F9-A9BE-AC09ABA7FE4D}">
      <dgm:prSet/>
      <dgm:spPr/>
      <dgm:t>
        <a:bodyPr/>
        <a:lstStyle/>
        <a:p>
          <a:endParaRPr lang="en-GB"/>
        </a:p>
      </dgm:t>
    </dgm:pt>
    <dgm:pt modelId="{0F69FC68-1C14-4115-B0C1-7AC3BA73BF70}" type="sibTrans" cxnId="{1FF018C0-A615-40F9-A9BE-AC09ABA7FE4D}">
      <dgm:prSet/>
      <dgm:spPr/>
      <dgm:t>
        <a:bodyPr/>
        <a:lstStyle/>
        <a:p>
          <a:endParaRPr lang="en-GB"/>
        </a:p>
      </dgm:t>
    </dgm:pt>
    <dgm:pt modelId="{0396A546-58F2-47AA-96BF-85A431B00D73}">
      <dgm:prSet phldrT="[Text]"/>
      <dgm:spPr/>
      <dgm:t>
        <a:bodyPr/>
        <a:lstStyle/>
        <a:p>
          <a:r>
            <a:rPr lang="en-GB" dirty="0"/>
            <a:t>Keeping children safe</a:t>
          </a:r>
        </a:p>
      </dgm:t>
    </dgm:pt>
    <dgm:pt modelId="{A4495358-6A51-4A44-AEF8-A35B138F92B8}" type="parTrans" cxnId="{8EFD9202-78BD-41DA-9772-2C96062BF094}">
      <dgm:prSet/>
      <dgm:spPr/>
      <dgm:t>
        <a:bodyPr/>
        <a:lstStyle/>
        <a:p>
          <a:endParaRPr lang="en-GB"/>
        </a:p>
      </dgm:t>
    </dgm:pt>
    <dgm:pt modelId="{15DDC00E-FC11-4597-A56C-FEE35DAD3970}" type="sibTrans" cxnId="{8EFD9202-78BD-41DA-9772-2C96062BF094}">
      <dgm:prSet/>
      <dgm:spPr/>
      <dgm:t>
        <a:bodyPr/>
        <a:lstStyle/>
        <a:p>
          <a:endParaRPr lang="en-GB"/>
        </a:p>
      </dgm:t>
    </dgm:pt>
    <dgm:pt modelId="{6F464709-B8BE-41D1-9A97-9434F42A9A06}">
      <dgm:prSet phldrT="[Text]"/>
      <dgm:spPr/>
      <dgm:t>
        <a:bodyPr/>
        <a:lstStyle/>
        <a:p>
          <a:r>
            <a:rPr lang="en-GB" dirty="0"/>
            <a:t>Promoting recovery, resilience and well-being</a:t>
          </a:r>
        </a:p>
      </dgm:t>
    </dgm:pt>
    <dgm:pt modelId="{FE5AF131-85DA-4208-ABA9-663C66C286EC}" type="parTrans" cxnId="{3E6A5A80-8BAA-4A60-B148-83F63631C741}">
      <dgm:prSet/>
      <dgm:spPr/>
      <dgm:t>
        <a:bodyPr/>
        <a:lstStyle/>
        <a:p>
          <a:endParaRPr lang="en-GB"/>
        </a:p>
      </dgm:t>
    </dgm:pt>
    <dgm:pt modelId="{4949567E-4DB8-4163-8517-5B1B621C0D18}" type="sibTrans" cxnId="{3E6A5A80-8BAA-4A60-B148-83F63631C741}">
      <dgm:prSet/>
      <dgm:spPr/>
      <dgm:t>
        <a:bodyPr/>
        <a:lstStyle/>
        <a:p>
          <a:endParaRPr lang="en-GB"/>
        </a:p>
      </dgm:t>
    </dgm:pt>
    <dgm:pt modelId="{52457621-A110-4E32-9A82-FD56ECCF1720}" type="pres">
      <dgm:prSet presAssocID="{A73126E0-9400-4E89-B7E6-630A505C1B40}" presName="cycle" presStyleCnt="0">
        <dgm:presLayoutVars>
          <dgm:chMax val="1"/>
          <dgm:dir/>
          <dgm:animLvl val="ctr"/>
          <dgm:resizeHandles val="exact"/>
        </dgm:presLayoutVars>
      </dgm:prSet>
      <dgm:spPr/>
    </dgm:pt>
    <dgm:pt modelId="{C0C89DE3-83A4-43C6-9208-CCC256046979}" type="pres">
      <dgm:prSet presAssocID="{98EE026B-75E3-4A1D-BF11-991CD986E305}" presName="centerShape" presStyleLbl="node0" presStyleIdx="0" presStyleCnt="1"/>
      <dgm:spPr/>
    </dgm:pt>
    <dgm:pt modelId="{240415C3-DE56-44FB-8AF8-82893162F1E4}" type="pres">
      <dgm:prSet presAssocID="{A4495358-6A51-4A44-AEF8-A35B138F92B8}" presName="parTrans" presStyleLbl="bgSibTrans2D1" presStyleIdx="0" presStyleCnt="2"/>
      <dgm:spPr/>
    </dgm:pt>
    <dgm:pt modelId="{E1AD8D6C-8D37-46EA-9A6E-3F1AECC0F3A2}" type="pres">
      <dgm:prSet presAssocID="{0396A546-58F2-47AA-96BF-85A431B00D73}" presName="node" presStyleLbl="node1" presStyleIdx="0" presStyleCnt="2">
        <dgm:presLayoutVars>
          <dgm:bulletEnabled val="1"/>
        </dgm:presLayoutVars>
      </dgm:prSet>
      <dgm:spPr/>
    </dgm:pt>
    <dgm:pt modelId="{EC6C1557-4BE3-4B29-B275-E840F2C439F2}" type="pres">
      <dgm:prSet presAssocID="{FE5AF131-85DA-4208-ABA9-663C66C286EC}" presName="parTrans" presStyleLbl="bgSibTrans2D1" presStyleIdx="1" presStyleCnt="2"/>
      <dgm:spPr/>
    </dgm:pt>
    <dgm:pt modelId="{1A67ED44-C6FC-4EBC-B49F-9C264B64894B}" type="pres">
      <dgm:prSet presAssocID="{6F464709-B8BE-41D1-9A97-9434F42A9A06}" presName="node" presStyleLbl="node1" presStyleIdx="1" presStyleCnt="2">
        <dgm:presLayoutVars>
          <dgm:bulletEnabled val="1"/>
        </dgm:presLayoutVars>
      </dgm:prSet>
      <dgm:spPr/>
    </dgm:pt>
  </dgm:ptLst>
  <dgm:cxnLst>
    <dgm:cxn modelId="{8EFD9202-78BD-41DA-9772-2C96062BF094}" srcId="{98EE026B-75E3-4A1D-BF11-991CD986E305}" destId="{0396A546-58F2-47AA-96BF-85A431B00D73}" srcOrd="0" destOrd="0" parTransId="{A4495358-6A51-4A44-AEF8-A35B138F92B8}" sibTransId="{15DDC00E-FC11-4597-A56C-FEE35DAD3970}"/>
    <dgm:cxn modelId="{D15E2E1B-DE4E-41F8-B861-4311A1FD87CC}" type="presOf" srcId="{FE5AF131-85DA-4208-ABA9-663C66C286EC}" destId="{EC6C1557-4BE3-4B29-B275-E840F2C439F2}" srcOrd="0" destOrd="0" presId="urn:microsoft.com/office/officeart/2005/8/layout/radial4"/>
    <dgm:cxn modelId="{B7B8571F-D61B-46C6-A05D-966BE1C726F9}" type="presOf" srcId="{0396A546-58F2-47AA-96BF-85A431B00D73}" destId="{E1AD8D6C-8D37-46EA-9A6E-3F1AECC0F3A2}" srcOrd="0" destOrd="0" presId="urn:microsoft.com/office/officeart/2005/8/layout/radial4"/>
    <dgm:cxn modelId="{06BFE631-B48A-427E-BA3C-3392A129896E}" type="presOf" srcId="{6F464709-B8BE-41D1-9A97-9434F42A9A06}" destId="{1A67ED44-C6FC-4EBC-B49F-9C264B64894B}" srcOrd="0" destOrd="0" presId="urn:microsoft.com/office/officeart/2005/8/layout/radial4"/>
    <dgm:cxn modelId="{8D848A68-1C91-47B7-8D1C-0C8BEFEAEE8A}" type="presOf" srcId="{A73126E0-9400-4E89-B7E6-630A505C1B40}" destId="{52457621-A110-4E32-9A82-FD56ECCF1720}" srcOrd="0" destOrd="0" presId="urn:microsoft.com/office/officeart/2005/8/layout/radial4"/>
    <dgm:cxn modelId="{4039A358-90A9-47D8-8263-5856F6730213}" type="presOf" srcId="{98EE026B-75E3-4A1D-BF11-991CD986E305}" destId="{C0C89DE3-83A4-43C6-9208-CCC256046979}" srcOrd="0" destOrd="0" presId="urn:microsoft.com/office/officeart/2005/8/layout/radial4"/>
    <dgm:cxn modelId="{3E6A5A80-8BAA-4A60-B148-83F63631C741}" srcId="{98EE026B-75E3-4A1D-BF11-991CD986E305}" destId="{6F464709-B8BE-41D1-9A97-9434F42A9A06}" srcOrd="1" destOrd="0" parTransId="{FE5AF131-85DA-4208-ABA9-663C66C286EC}" sibTransId="{4949567E-4DB8-4163-8517-5B1B621C0D18}"/>
    <dgm:cxn modelId="{05929990-4C01-4503-9386-C5815B813D89}" type="presOf" srcId="{A4495358-6A51-4A44-AEF8-A35B138F92B8}" destId="{240415C3-DE56-44FB-8AF8-82893162F1E4}" srcOrd="0" destOrd="0" presId="urn:microsoft.com/office/officeart/2005/8/layout/radial4"/>
    <dgm:cxn modelId="{1FF018C0-A615-40F9-A9BE-AC09ABA7FE4D}" srcId="{A73126E0-9400-4E89-B7E6-630A505C1B40}" destId="{98EE026B-75E3-4A1D-BF11-991CD986E305}" srcOrd="0" destOrd="0" parTransId="{B5F2F42D-CB4F-42A2-8193-1683FF06EDA4}" sibTransId="{0F69FC68-1C14-4115-B0C1-7AC3BA73BF70}"/>
    <dgm:cxn modelId="{9D7812B2-C6BD-439B-B038-52CE6A22C144}" type="presParOf" srcId="{52457621-A110-4E32-9A82-FD56ECCF1720}" destId="{C0C89DE3-83A4-43C6-9208-CCC256046979}" srcOrd="0" destOrd="0" presId="urn:microsoft.com/office/officeart/2005/8/layout/radial4"/>
    <dgm:cxn modelId="{47129C32-23F7-4574-BD6C-E74D4C10BD30}" type="presParOf" srcId="{52457621-A110-4E32-9A82-FD56ECCF1720}" destId="{240415C3-DE56-44FB-8AF8-82893162F1E4}" srcOrd="1" destOrd="0" presId="urn:microsoft.com/office/officeart/2005/8/layout/radial4"/>
    <dgm:cxn modelId="{04495BA3-5F7A-4F5A-8755-AAE85A1FE0D4}" type="presParOf" srcId="{52457621-A110-4E32-9A82-FD56ECCF1720}" destId="{E1AD8D6C-8D37-46EA-9A6E-3F1AECC0F3A2}" srcOrd="2" destOrd="0" presId="urn:microsoft.com/office/officeart/2005/8/layout/radial4"/>
    <dgm:cxn modelId="{ED1BB581-D018-40C9-9A96-7DB9D559B8F3}" type="presParOf" srcId="{52457621-A110-4E32-9A82-FD56ECCF1720}" destId="{EC6C1557-4BE3-4B29-B275-E840F2C439F2}" srcOrd="3" destOrd="0" presId="urn:microsoft.com/office/officeart/2005/8/layout/radial4"/>
    <dgm:cxn modelId="{B4B07546-066B-42FD-93AD-2EC4276ECED7}" type="presParOf" srcId="{52457621-A110-4E32-9A82-FD56ECCF1720}" destId="{1A67ED44-C6FC-4EBC-B49F-9C264B64894B}"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064E33-95F9-420D-B58C-ABAFE200E132}" type="doc">
      <dgm:prSet loTypeId="urn:microsoft.com/office/officeart/2005/8/layout/venn1" loCatId="relationship" qsTypeId="urn:microsoft.com/office/officeart/2005/8/quickstyle/3d4" qsCatId="3D" csTypeId="urn:microsoft.com/office/officeart/2005/8/colors/colorful1" csCatId="colorful" phldr="1"/>
      <dgm:spPr/>
    </dgm:pt>
    <dgm:pt modelId="{EB4C3E3D-BDC8-474F-81BD-1EBE216C95E0}">
      <dgm:prSet phldrT="[Text]"/>
      <dgm:spPr/>
      <dgm:t>
        <a:bodyPr/>
        <a:lstStyle/>
        <a:p>
          <a:r>
            <a:rPr lang="en-GB" dirty="0">
              <a:solidFill>
                <a:schemeClr val="accent5"/>
              </a:solidFill>
            </a:rPr>
            <a:t>Corporate parenting strategy called our </a:t>
          </a:r>
          <a:r>
            <a:rPr lang="en-GB" b="1" i="1" dirty="0">
              <a:solidFill>
                <a:schemeClr val="accent5"/>
              </a:solidFill>
            </a:rPr>
            <a:t>Looked After Children and Care Leavers’ Strategy, </a:t>
          </a:r>
          <a:r>
            <a:rPr lang="en-GB" b="0" i="1" dirty="0">
              <a:solidFill>
                <a:schemeClr val="accent5"/>
              </a:solidFill>
            </a:rPr>
            <a:t>with an action plan</a:t>
          </a:r>
          <a:endParaRPr lang="en-GB" b="0" dirty="0">
            <a:solidFill>
              <a:schemeClr val="accent5"/>
            </a:solidFill>
          </a:endParaRPr>
        </a:p>
      </dgm:t>
    </dgm:pt>
    <dgm:pt modelId="{171F1205-58D8-431E-A3F0-8A5A8F12DC1D}" type="parTrans" cxnId="{5DCC6D16-50D4-4FB0-B224-74045394F060}">
      <dgm:prSet/>
      <dgm:spPr/>
      <dgm:t>
        <a:bodyPr/>
        <a:lstStyle/>
        <a:p>
          <a:endParaRPr lang="en-GB"/>
        </a:p>
      </dgm:t>
    </dgm:pt>
    <dgm:pt modelId="{A17AC0F2-CB52-4040-87F8-A788B6D90FF5}" type="sibTrans" cxnId="{5DCC6D16-50D4-4FB0-B224-74045394F060}">
      <dgm:prSet/>
      <dgm:spPr/>
      <dgm:t>
        <a:bodyPr/>
        <a:lstStyle/>
        <a:p>
          <a:endParaRPr lang="en-GB"/>
        </a:p>
      </dgm:t>
    </dgm:pt>
    <dgm:pt modelId="{125810D0-FCAD-4142-933A-C7DEDBB0157D}">
      <dgm:prSet phldrT="[Text]"/>
      <dgm:spPr/>
      <dgm:t>
        <a:bodyPr/>
        <a:lstStyle/>
        <a:p>
          <a:r>
            <a:rPr lang="en-GB">
              <a:solidFill>
                <a:schemeClr val="accent5"/>
              </a:solidFill>
            </a:rPr>
            <a:t>A </a:t>
          </a:r>
          <a:r>
            <a:rPr lang="en-GB" b="1" i="1">
              <a:solidFill>
                <a:schemeClr val="accent5"/>
              </a:solidFill>
            </a:rPr>
            <a:t>Virtual School</a:t>
          </a:r>
          <a:endParaRPr lang="en-GB" dirty="0">
            <a:solidFill>
              <a:schemeClr val="accent5"/>
            </a:solidFill>
          </a:endParaRPr>
        </a:p>
      </dgm:t>
    </dgm:pt>
    <dgm:pt modelId="{F45A03C2-BF0F-4E5B-926D-7EE424058582}" type="parTrans" cxnId="{CB9806FA-64F5-40BF-A799-0D15E69E94D6}">
      <dgm:prSet/>
      <dgm:spPr/>
      <dgm:t>
        <a:bodyPr/>
        <a:lstStyle/>
        <a:p>
          <a:endParaRPr lang="en-GB"/>
        </a:p>
      </dgm:t>
    </dgm:pt>
    <dgm:pt modelId="{70CBE7C7-9624-4FE9-AF0B-6C69F60AB842}" type="sibTrans" cxnId="{CB9806FA-64F5-40BF-A799-0D15E69E94D6}">
      <dgm:prSet/>
      <dgm:spPr/>
      <dgm:t>
        <a:bodyPr/>
        <a:lstStyle/>
        <a:p>
          <a:endParaRPr lang="en-GB"/>
        </a:p>
      </dgm:t>
    </dgm:pt>
    <dgm:pt modelId="{63F91537-C57B-42FB-8F1F-91B281260477}">
      <dgm:prSet phldrT="[Text]"/>
      <dgm:spPr/>
      <dgm:t>
        <a:bodyPr/>
        <a:lstStyle/>
        <a:p>
          <a:r>
            <a:rPr lang="en-GB" dirty="0">
              <a:solidFill>
                <a:schemeClr val="accent5"/>
              </a:solidFill>
            </a:rPr>
            <a:t>The </a:t>
          </a:r>
          <a:r>
            <a:rPr lang="en-GB" b="1" i="1" dirty="0">
              <a:solidFill>
                <a:schemeClr val="accent5"/>
              </a:solidFill>
            </a:rPr>
            <a:t>Care Leavers’ Covenant</a:t>
          </a:r>
        </a:p>
      </dgm:t>
    </dgm:pt>
    <dgm:pt modelId="{1A6E5744-F40B-4D2B-A63E-B6185D6CA41F}" type="parTrans" cxnId="{3C5C2CB0-6A8A-4418-80A7-73AD8F27113F}">
      <dgm:prSet/>
      <dgm:spPr/>
      <dgm:t>
        <a:bodyPr/>
        <a:lstStyle/>
        <a:p>
          <a:endParaRPr lang="en-GB"/>
        </a:p>
      </dgm:t>
    </dgm:pt>
    <dgm:pt modelId="{812DEAFB-1744-4F40-88F9-F3820DD99BB6}" type="sibTrans" cxnId="{3C5C2CB0-6A8A-4418-80A7-73AD8F27113F}">
      <dgm:prSet/>
      <dgm:spPr/>
      <dgm:t>
        <a:bodyPr/>
        <a:lstStyle/>
        <a:p>
          <a:endParaRPr lang="en-GB"/>
        </a:p>
      </dgm:t>
    </dgm:pt>
    <dgm:pt modelId="{5F2B248D-B701-4D5D-B3C6-62C44ED09165}">
      <dgm:prSet phldrT="[Text]"/>
      <dgm:spPr/>
      <dgm:t>
        <a:bodyPr/>
        <a:lstStyle/>
        <a:p>
          <a:endParaRPr lang="en-GB" dirty="0">
            <a:solidFill>
              <a:schemeClr val="accent5"/>
            </a:solidFill>
          </a:endParaRPr>
        </a:p>
      </dgm:t>
    </dgm:pt>
    <dgm:pt modelId="{32603852-ED8A-4FC9-BA9C-BC93478109A3}" type="parTrans" cxnId="{9BFEC2AB-9945-4079-844A-77E3302C6395}">
      <dgm:prSet/>
      <dgm:spPr/>
      <dgm:t>
        <a:bodyPr/>
        <a:lstStyle/>
        <a:p>
          <a:endParaRPr lang="en-GB"/>
        </a:p>
      </dgm:t>
    </dgm:pt>
    <dgm:pt modelId="{2D7076B3-7A64-45C9-A83C-E970DA91EF21}" type="sibTrans" cxnId="{9BFEC2AB-9945-4079-844A-77E3302C6395}">
      <dgm:prSet/>
      <dgm:spPr/>
      <dgm:t>
        <a:bodyPr/>
        <a:lstStyle/>
        <a:p>
          <a:endParaRPr lang="en-GB"/>
        </a:p>
      </dgm:t>
    </dgm:pt>
    <dgm:pt modelId="{A020FB47-7127-4F1B-ACD3-18B02E08E16E}">
      <dgm:prSet phldrT="[Text]"/>
      <dgm:spPr/>
      <dgm:t>
        <a:bodyPr/>
        <a:lstStyle/>
        <a:p>
          <a:r>
            <a:rPr lang="en-GB" dirty="0">
              <a:solidFill>
                <a:schemeClr val="accent5"/>
              </a:solidFill>
            </a:rPr>
            <a:t>A children in care council, </a:t>
          </a:r>
          <a:r>
            <a:rPr lang="en-GB" b="1" i="1" dirty="0">
              <a:solidFill>
                <a:schemeClr val="accent5"/>
              </a:solidFill>
            </a:rPr>
            <a:t>Voices Making Choices, Respect Equals Change</a:t>
          </a:r>
          <a:endParaRPr lang="en-GB" dirty="0">
            <a:solidFill>
              <a:schemeClr val="accent5"/>
            </a:solidFill>
          </a:endParaRPr>
        </a:p>
      </dgm:t>
    </dgm:pt>
    <dgm:pt modelId="{1774A43A-9902-4FF6-A344-B223911B5565}" type="parTrans" cxnId="{EDDE1A11-6D23-472C-94C6-C008DEABAFCB}">
      <dgm:prSet/>
      <dgm:spPr/>
      <dgm:t>
        <a:bodyPr/>
        <a:lstStyle/>
        <a:p>
          <a:endParaRPr lang="en-GB"/>
        </a:p>
      </dgm:t>
    </dgm:pt>
    <dgm:pt modelId="{B1124DD0-883C-49A5-BD7E-399ED0480F8C}" type="sibTrans" cxnId="{EDDE1A11-6D23-472C-94C6-C008DEABAFCB}">
      <dgm:prSet/>
      <dgm:spPr/>
      <dgm:t>
        <a:bodyPr/>
        <a:lstStyle/>
        <a:p>
          <a:endParaRPr lang="en-GB"/>
        </a:p>
      </dgm:t>
    </dgm:pt>
    <dgm:pt modelId="{C4856B50-3740-499B-AA9A-9E5B9B9EE9D1}">
      <dgm:prSet phldrT="[Text]"/>
      <dgm:spPr/>
      <dgm:t>
        <a:bodyPr/>
        <a:lstStyle/>
        <a:p>
          <a:r>
            <a:rPr lang="en-GB">
              <a:solidFill>
                <a:schemeClr val="accent5"/>
              </a:solidFill>
            </a:rPr>
            <a:t>A </a:t>
          </a:r>
          <a:r>
            <a:rPr lang="en-GB" b="1" i="1">
              <a:solidFill>
                <a:schemeClr val="accent5"/>
              </a:solidFill>
            </a:rPr>
            <a:t>Safeguarding and Corporate Parenting Advisory Group</a:t>
          </a:r>
          <a:endParaRPr lang="en-GB" dirty="0">
            <a:solidFill>
              <a:schemeClr val="accent5"/>
            </a:solidFill>
          </a:endParaRPr>
        </a:p>
      </dgm:t>
    </dgm:pt>
    <dgm:pt modelId="{5F6C49EF-D3C2-48BC-881F-6464A7B24F5C}" type="parTrans" cxnId="{49B81E94-7C71-423D-B38B-7527A89154D4}">
      <dgm:prSet/>
      <dgm:spPr/>
      <dgm:t>
        <a:bodyPr/>
        <a:lstStyle/>
        <a:p>
          <a:endParaRPr lang="en-GB"/>
        </a:p>
      </dgm:t>
    </dgm:pt>
    <dgm:pt modelId="{B24F7C5E-BF10-4698-ABD4-DE3D792D2992}" type="sibTrans" cxnId="{49B81E94-7C71-423D-B38B-7527A89154D4}">
      <dgm:prSet/>
      <dgm:spPr/>
      <dgm:t>
        <a:bodyPr/>
        <a:lstStyle/>
        <a:p>
          <a:endParaRPr lang="en-GB"/>
        </a:p>
      </dgm:t>
    </dgm:pt>
    <dgm:pt modelId="{60245652-ACC9-4BA9-840B-A9B43A57020B}">
      <dgm:prSet phldrT="[Text]"/>
      <dgm:spPr/>
      <dgm:t>
        <a:bodyPr/>
        <a:lstStyle/>
        <a:p>
          <a:r>
            <a:rPr lang="en-GB" dirty="0">
              <a:solidFill>
                <a:schemeClr val="accent5"/>
              </a:solidFill>
            </a:rPr>
            <a:t>A Multi-Agency Looked After Partnership, or </a:t>
          </a:r>
          <a:r>
            <a:rPr lang="en-GB" b="1" i="1" dirty="0">
              <a:solidFill>
                <a:schemeClr val="accent5"/>
              </a:solidFill>
            </a:rPr>
            <a:t>MALAP</a:t>
          </a:r>
          <a:endParaRPr lang="en-GB" dirty="0">
            <a:solidFill>
              <a:schemeClr val="accent5"/>
            </a:solidFill>
          </a:endParaRPr>
        </a:p>
      </dgm:t>
    </dgm:pt>
    <dgm:pt modelId="{F72FEDB0-3CF4-4021-90B8-30495C62AB60}" type="parTrans" cxnId="{2E44C1DF-08D4-478F-966F-97CCFA13364A}">
      <dgm:prSet/>
      <dgm:spPr/>
      <dgm:t>
        <a:bodyPr/>
        <a:lstStyle/>
        <a:p>
          <a:endParaRPr lang="en-GB"/>
        </a:p>
      </dgm:t>
    </dgm:pt>
    <dgm:pt modelId="{CB9C6117-4F8A-4B39-A544-D7AF1F993DA9}" type="sibTrans" cxnId="{2E44C1DF-08D4-478F-966F-97CCFA13364A}">
      <dgm:prSet/>
      <dgm:spPr/>
      <dgm:t>
        <a:bodyPr/>
        <a:lstStyle/>
        <a:p>
          <a:endParaRPr lang="en-GB"/>
        </a:p>
      </dgm:t>
    </dgm:pt>
    <dgm:pt modelId="{E740F997-36A0-4719-ABDC-1D2F5C69CE8E}">
      <dgm:prSet/>
      <dgm:spPr/>
      <dgm:t>
        <a:bodyPr/>
        <a:lstStyle/>
        <a:p>
          <a:r>
            <a:rPr lang="en-GB" b="1" i="1" dirty="0">
              <a:solidFill>
                <a:schemeClr val="accent5"/>
              </a:solidFill>
            </a:rPr>
            <a:t>Our Promise </a:t>
          </a:r>
          <a:r>
            <a:rPr lang="en-GB" dirty="0">
              <a:solidFill>
                <a:schemeClr val="accent5"/>
              </a:solidFill>
            </a:rPr>
            <a:t>to looked after children and care leavers</a:t>
          </a:r>
        </a:p>
      </dgm:t>
    </dgm:pt>
    <dgm:pt modelId="{5760D463-1D6C-47E3-9386-49766F80A7AB}" type="parTrans" cxnId="{86858BE5-0D7C-40CC-AE53-F501E97A025E}">
      <dgm:prSet/>
      <dgm:spPr/>
      <dgm:t>
        <a:bodyPr/>
        <a:lstStyle/>
        <a:p>
          <a:endParaRPr lang="en-GB"/>
        </a:p>
      </dgm:t>
    </dgm:pt>
    <dgm:pt modelId="{8FC324FE-AFCB-430D-8832-F8C86CBB5266}" type="sibTrans" cxnId="{86858BE5-0D7C-40CC-AE53-F501E97A025E}">
      <dgm:prSet/>
      <dgm:spPr/>
      <dgm:t>
        <a:bodyPr/>
        <a:lstStyle/>
        <a:p>
          <a:endParaRPr lang="en-GB"/>
        </a:p>
      </dgm:t>
    </dgm:pt>
    <dgm:pt modelId="{0125FFE6-2E33-4D6F-8B4E-6447BC618008}" type="pres">
      <dgm:prSet presAssocID="{74064E33-95F9-420D-B58C-ABAFE200E132}" presName="compositeShape" presStyleCnt="0">
        <dgm:presLayoutVars>
          <dgm:chMax val="7"/>
          <dgm:dir/>
          <dgm:resizeHandles val="exact"/>
        </dgm:presLayoutVars>
      </dgm:prSet>
      <dgm:spPr/>
    </dgm:pt>
    <dgm:pt modelId="{0E3A61B1-3952-4475-8712-4EB8A3EB46AD}" type="pres">
      <dgm:prSet presAssocID="{EB4C3E3D-BDC8-474F-81BD-1EBE216C95E0}" presName="circ1" presStyleLbl="vennNode1" presStyleIdx="0" presStyleCnt="7"/>
      <dgm:spPr/>
    </dgm:pt>
    <dgm:pt modelId="{E063493D-36CB-4F34-8EBC-8A8C1CBBBB3A}" type="pres">
      <dgm:prSet presAssocID="{EB4C3E3D-BDC8-474F-81BD-1EBE216C95E0}" presName="circ1Tx" presStyleLbl="revTx" presStyleIdx="0" presStyleCnt="0">
        <dgm:presLayoutVars>
          <dgm:chMax val="0"/>
          <dgm:chPref val="0"/>
          <dgm:bulletEnabled val="1"/>
        </dgm:presLayoutVars>
      </dgm:prSet>
      <dgm:spPr/>
    </dgm:pt>
    <dgm:pt modelId="{3A82690C-02F6-4E87-B733-F8ECA3EA13F1}" type="pres">
      <dgm:prSet presAssocID="{125810D0-FCAD-4142-933A-C7DEDBB0157D}" presName="circ2" presStyleLbl="vennNode1" presStyleIdx="1" presStyleCnt="7"/>
      <dgm:spPr/>
    </dgm:pt>
    <dgm:pt modelId="{D57426D0-343D-438E-AF0B-DAEACF411CA0}" type="pres">
      <dgm:prSet presAssocID="{125810D0-FCAD-4142-933A-C7DEDBB0157D}" presName="circ2Tx" presStyleLbl="revTx" presStyleIdx="0" presStyleCnt="0">
        <dgm:presLayoutVars>
          <dgm:chMax val="0"/>
          <dgm:chPref val="0"/>
          <dgm:bulletEnabled val="1"/>
        </dgm:presLayoutVars>
      </dgm:prSet>
      <dgm:spPr/>
    </dgm:pt>
    <dgm:pt modelId="{44C16CA8-2AB3-4CFC-9B51-EFB7E803AE77}" type="pres">
      <dgm:prSet presAssocID="{63F91537-C57B-42FB-8F1F-91B281260477}" presName="circ3" presStyleLbl="vennNode1" presStyleIdx="2" presStyleCnt="7"/>
      <dgm:spPr/>
    </dgm:pt>
    <dgm:pt modelId="{8D449C33-B606-4688-824C-AA0BFC309BCC}" type="pres">
      <dgm:prSet presAssocID="{63F91537-C57B-42FB-8F1F-91B281260477}" presName="circ3Tx" presStyleLbl="revTx" presStyleIdx="0" presStyleCnt="0">
        <dgm:presLayoutVars>
          <dgm:chMax val="0"/>
          <dgm:chPref val="0"/>
          <dgm:bulletEnabled val="1"/>
        </dgm:presLayoutVars>
      </dgm:prSet>
      <dgm:spPr/>
    </dgm:pt>
    <dgm:pt modelId="{09191038-ECD2-4619-BEB2-3F3B4F300FBB}" type="pres">
      <dgm:prSet presAssocID="{A020FB47-7127-4F1B-ACD3-18B02E08E16E}" presName="circ4" presStyleLbl="vennNode1" presStyleIdx="3" presStyleCnt="7"/>
      <dgm:spPr/>
    </dgm:pt>
    <dgm:pt modelId="{B474527B-CF94-40B4-B938-BCDA964D3585}" type="pres">
      <dgm:prSet presAssocID="{A020FB47-7127-4F1B-ACD3-18B02E08E16E}" presName="circ4Tx" presStyleLbl="revTx" presStyleIdx="0" presStyleCnt="0">
        <dgm:presLayoutVars>
          <dgm:chMax val="0"/>
          <dgm:chPref val="0"/>
          <dgm:bulletEnabled val="1"/>
        </dgm:presLayoutVars>
      </dgm:prSet>
      <dgm:spPr/>
    </dgm:pt>
    <dgm:pt modelId="{0B083B33-A14E-43E4-B8EC-3AF0DD71A8F1}" type="pres">
      <dgm:prSet presAssocID="{C4856B50-3740-499B-AA9A-9E5B9B9EE9D1}" presName="circ5" presStyleLbl="vennNode1" presStyleIdx="4" presStyleCnt="7"/>
      <dgm:spPr/>
    </dgm:pt>
    <dgm:pt modelId="{6AEF8D84-F959-4816-A522-C2BCDC4D16D2}" type="pres">
      <dgm:prSet presAssocID="{C4856B50-3740-499B-AA9A-9E5B9B9EE9D1}" presName="circ5Tx" presStyleLbl="revTx" presStyleIdx="0" presStyleCnt="0">
        <dgm:presLayoutVars>
          <dgm:chMax val="0"/>
          <dgm:chPref val="0"/>
          <dgm:bulletEnabled val="1"/>
        </dgm:presLayoutVars>
      </dgm:prSet>
      <dgm:spPr/>
    </dgm:pt>
    <dgm:pt modelId="{DEF24C8F-FEFF-4560-B03B-3E670BFA7676}" type="pres">
      <dgm:prSet presAssocID="{E740F997-36A0-4719-ABDC-1D2F5C69CE8E}" presName="circ6" presStyleLbl="vennNode1" presStyleIdx="5" presStyleCnt="7"/>
      <dgm:spPr/>
    </dgm:pt>
    <dgm:pt modelId="{6F6E7AF2-7494-4BD6-8139-628E83C3F58C}" type="pres">
      <dgm:prSet presAssocID="{E740F997-36A0-4719-ABDC-1D2F5C69CE8E}" presName="circ6Tx" presStyleLbl="revTx" presStyleIdx="0" presStyleCnt="0">
        <dgm:presLayoutVars>
          <dgm:chMax val="0"/>
          <dgm:chPref val="0"/>
          <dgm:bulletEnabled val="1"/>
        </dgm:presLayoutVars>
      </dgm:prSet>
      <dgm:spPr/>
    </dgm:pt>
    <dgm:pt modelId="{21B77B43-DC89-4CA9-A9FC-1CBFD1E88167}" type="pres">
      <dgm:prSet presAssocID="{60245652-ACC9-4BA9-840B-A9B43A57020B}" presName="circ7" presStyleLbl="vennNode1" presStyleIdx="6" presStyleCnt="7" custLinFactNeighborX="454" custLinFactNeighborY="658"/>
      <dgm:spPr/>
    </dgm:pt>
    <dgm:pt modelId="{6501CC1C-E549-4C31-96D2-58214FDCA660}" type="pres">
      <dgm:prSet presAssocID="{60245652-ACC9-4BA9-840B-A9B43A57020B}" presName="circ7Tx" presStyleLbl="revTx" presStyleIdx="0" presStyleCnt="0">
        <dgm:presLayoutVars>
          <dgm:chMax val="0"/>
          <dgm:chPref val="0"/>
          <dgm:bulletEnabled val="1"/>
        </dgm:presLayoutVars>
      </dgm:prSet>
      <dgm:spPr/>
    </dgm:pt>
  </dgm:ptLst>
  <dgm:cxnLst>
    <dgm:cxn modelId="{3B873C08-E767-404A-83E0-0297DD48A08A}" type="presOf" srcId="{60245652-ACC9-4BA9-840B-A9B43A57020B}" destId="{6501CC1C-E549-4C31-96D2-58214FDCA660}" srcOrd="0" destOrd="0" presId="urn:microsoft.com/office/officeart/2005/8/layout/venn1"/>
    <dgm:cxn modelId="{EDDE1A11-6D23-472C-94C6-C008DEABAFCB}" srcId="{74064E33-95F9-420D-B58C-ABAFE200E132}" destId="{A020FB47-7127-4F1B-ACD3-18B02E08E16E}" srcOrd="3" destOrd="0" parTransId="{1774A43A-9902-4FF6-A344-B223911B5565}" sibTransId="{B1124DD0-883C-49A5-BD7E-399ED0480F8C}"/>
    <dgm:cxn modelId="{5DCC6D16-50D4-4FB0-B224-74045394F060}" srcId="{74064E33-95F9-420D-B58C-ABAFE200E132}" destId="{EB4C3E3D-BDC8-474F-81BD-1EBE216C95E0}" srcOrd="0" destOrd="0" parTransId="{171F1205-58D8-431E-A3F0-8A5A8F12DC1D}" sibTransId="{A17AC0F2-CB52-4040-87F8-A788B6D90FF5}"/>
    <dgm:cxn modelId="{5995903F-CEB9-4355-85E8-5F7E1B8FF0E2}" type="presOf" srcId="{E740F997-36A0-4719-ABDC-1D2F5C69CE8E}" destId="{6F6E7AF2-7494-4BD6-8139-628E83C3F58C}" srcOrd="0" destOrd="0" presId="urn:microsoft.com/office/officeart/2005/8/layout/venn1"/>
    <dgm:cxn modelId="{49B81E94-7C71-423D-B38B-7527A89154D4}" srcId="{74064E33-95F9-420D-B58C-ABAFE200E132}" destId="{C4856B50-3740-499B-AA9A-9E5B9B9EE9D1}" srcOrd="4" destOrd="0" parTransId="{5F6C49EF-D3C2-48BC-881F-6464A7B24F5C}" sibTransId="{B24F7C5E-BF10-4698-ABD4-DE3D792D2992}"/>
    <dgm:cxn modelId="{C105AE95-1A85-42D4-9DED-5CD5A3F32EE4}" type="presOf" srcId="{A020FB47-7127-4F1B-ACD3-18B02E08E16E}" destId="{B474527B-CF94-40B4-B938-BCDA964D3585}" srcOrd="0" destOrd="0" presId="urn:microsoft.com/office/officeart/2005/8/layout/venn1"/>
    <dgm:cxn modelId="{6AF1A89D-7D1A-47F2-921D-1FCA7A02BC5D}" type="presOf" srcId="{125810D0-FCAD-4142-933A-C7DEDBB0157D}" destId="{D57426D0-343D-438E-AF0B-DAEACF411CA0}" srcOrd="0" destOrd="0" presId="urn:microsoft.com/office/officeart/2005/8/layout/venn1"/>
    <dgm:cxn modelId="{4BD2239F-3C57-4087-8EE7-2E0C5ECA0C87}" type="presOf" srcId="{C4856B50-3740-499B-AA9A-9E5B9B9EE9D1}" destId="{6AEF8D84-F959-4816-A522-C2BCDC4D16D2}" srcOrd="0" destOrd="0" presId="urn:microsoft.com/office/officeart/2005/8/layout/venn1"/>
    <dgm:cxn modelId="{9BFEC2AB-9945-4079-844A-77E3302C6395}" srcId="{74064E33-95F9-420D-B58C-ABAFE200E132}" destId="{5F2B248D-B701-4D5D-B3C6-62C44ED09165}" srcOrd="7" destOrd="0" parTransId="{32603852-ED8A-4FC9-BA9C-BC93478109A3}" sibTransId="{2D7076B3-7A64-45C9-A83C-E970DA91EF21}"/>
    <dgm:cxn modelId="{3C5C2CB0-6A8A-4418-80A7-73AD8F27113F}" srcId="{74064E33-95F9-420D-B58C-ABAFE200E132}" destId="{63F91537-C57B-42FB-8F1F-91B281260477}" srcOrd="2" destOrd="0" parTransId="{1A6E5744-F40B-4D2B-A63E-B6185D6CA41F}" sibTransId="{812DEAFB-1744-4F40-88F9-F3820DD99BB6}"/>
    <dgm:cxn modelId="{77F556B7-EC6F-4851-8153-0F03719216F8}" type="presOf" srcId="{63F91537-C57B-42FB-8F1F-91B281260477}" destId="{8D449C33-B606-4688-824C-AA0BFC309BCC}" srcOrd="0" destOrd="0" presId="urn:microsoft.com/office/officeart/2005/8/layout/venn1"/>
    <dgm:cxn modelId="{EDCE80C8-C4E0-4C5C-8BDB-8851B75D595B}" type="presOf" srcId="{74064E33-95F9-420D-B58C-ABAFE200E132}" destId="{0125FFE6-2E33-4D6F-8B4E-6447BC618008}" srcOrd="0" destOrd="0" presId="urn:microsoft.com/office/officeart/2005/8/layout/venn1"/>
    <dgm:cxn modelId="{2E44C1DF-08D4-478F-966F-97CCFA13364A}" srcId="{74064E33-95F9-420D-B58C-ABAFE200E132}" destId="{60245652-ACC9-4BA9-840B-A9B43A57020B}" srcOrd="6" destOrd="0" parTransId="{F72FEDB0-3CF4-4021-90B8-30495C62AB60}" sibTransId="{CB9C6117-4F8A-4B39-A544-D7AF1F993DA9}"/>
    <dgm:cxn modelId="{86858BE5-0D7C-40CC-AE53-F501E97A025E}" srcId="{74064E33-95F9-420D-B58C-ABAFE200E132}" destId="{E740F997-36A0-4719-ABDC-1D2F5C69CE8E}" srcOrd="5" destOrd="0" parTransId="{5760D463-1D6C-47E3-9386-49766F80A7AB}" sibTransId="{8FC324FE-AFCB-430D-8832-F8C86CBB5266}"/>
    <dgm:cxn modelId="{C4A174F6-5EB6-4961-B055-B110A37FF853}" type="presOf" srcId="{EB4C3E3D-BDC8-474F-81BD-1EBE216C95E0}" destId="{E063493D-36CB-4F34-8EBC-8A8C1CBBBB3A}" srcOrd="0" destOrd="0" presId="urn:microsoft.com/office/officeart/2005/8/layout/venn1"/>
    <dgm:cxn modelId="{CB9806FA-64F5-40BF-A799-0D15E69E94D6}" srcId="{74064E33-95F9-420D-B58C-ABAFE200E132}" destId="{125810D0-FCAD-4142-933A-C7DEDBB0157D}" srcOrd="1" destOrd="0" parTransId="{F45A03C2-BF0F-4E5B-926D-7EE424058582}" sibTransId="{70CBE7C7-9624-4FE9-AF0B-6C69F60AB842}"/>
    <dgm:cxn modelId="{51751619-B69E-4F4A-B4C2-9F67A0247E95}" type="presParOf" srcId="{0125FFE6-2E33-4D6F-8B4E-6447BC618008}" destId="{0E3A61B1-3952-4475-8712-4EB8A3EB46AD}" srcOrd="0" destOrd="0" presId="urn:microsoft.com/office/officeart/2005/8/layout/venn1"/>
    <dgm:cxn modelId="{B2F45E55-B403-4BE3-ADD5-704B2DB31609}" type="presParOf" srcId="{0125FFE6-2E33-4D6F-8B4E-6447BC618008}" destId="{E063493D-36CB-4F34-8EBC-8A8C1CBBBB3A}" srcOrd="1" destOrd="0" presId="urn:microsoft.com/office/officeart/2005/8/layout/venn1"/>
    <dgm:cxn modelId="{E5DE6B92-9377-4862-A2AE-8B6ADA453BC8}" type="presParOf" srcId="{0125FFE6-2E33-4D6F-8B4E-6447BC618008}" destId="{3A82690C-02F6-4E87-B733-F8ECA3EA13F1}" srcOrd="2" destOrd="0" presId="urn:microsoft.com/office/officeart/2005/8/layout/venn1"/>
    <dgm:cxn modelId="{77B3A247-0DC1-43BB-B0D3-4D3623A895A6}" type="presParOf" srcId="{0125FFE6-2E33-4D6F-8B4E-6447BC618008}" destId="{D57426D0-343D-438E-AF0B-DAEACF411CA0}" srcOrd="3" destOrd="0" presId="urn:microsoft.com/office/officeart/2005/8/layout/venn1"/>
    <dgm:cxn modelId="{4E1E717B-02D7-4CDD-B09A-C5E8B733E327}" type="presParOf" srcId="{0125FFE6-2E33-4D6F-8B4E-6447BC618008}" destId="{44C16CA8-2AB3-4CFC-9B51-EFB7E803AE77}" srcOrd="4" destOrd="0" presId="urn:microsoft.com/office/officeart/2005/8/layout/venn1"/>
    <dgm:cxn modelId="{5FA153EA-28AC-497D-AB0D-7F1ED5D749CA}" type="presParOf" srcId="{0125FFE6-2E33-4D6F-8B4E-6447BC618008}" destId="{8D449C33-B606-4688-824C-AA0BFC309BCC}" srcOrd="5" destOrd="0" presId="urn:microsoft.com/office/officeart/2005/8/layout/venn1"/>
    <dgm:cxn modelId="{46CEF736-9334-4711-9D01-B6A9A025F0D5}" type="presParOf" srcId="{0125FFE6-2E33-4D6F-8B4E-6447BC618008}" destId="{09191038-ECD2-4619-BEB2-3F3B4F300FBB}" srcOrd="6" destOrd="0" presId="urn:microsoft.com/office/officeart/2005/8/layout/venn1"/>
    <dgm:cxn modelId="{313E605D-6D17-494F-B084-73EDA089D897}" type="presParOf" srcId="{0125FFE6-2E33-4D6F-8B4E-6447BC618008}" destId="{B474527B-CF94-40B4-B938-BCDA964D3585}" srcOrd="7" destOrd="0" presId="urn:microsoft.com/office/officeart/2005/8/layout/venn1"/>
    <dgm:cxn modelId="{B397F810-0682-4801-AB85-D9C6B2C0710F}" type="presParOf" srcId="{0125FFE6-2E33-4D6F-8B4E-6447BC618008}" destId="{0B083B33-A14E-43E4-B8EC-3AF0DD71A8F1}" srcOrd="8" destOrd="0" presId="urn:microsoft.com/office/officeart/2005/8/layout/venn1"/>
    <dgm:cxn modelId="{8DE5A6CA-6D6F-42D6-8978-8A0BF6B52309}" type="presParOf" srcId="{0125FFE6-2E33-4D6F-8B4E-6447BC618008}" destId="{6AEF8D84-F959-4816-A522-C2BCDC4D16D2}" srcOrd="9" destOrd="0" presId="urn:microsoft.com/office/officeart/2005/8/layout/venn1"/>
    <dgm:cxn modelId="{10FCB46F-CD6B-464C-98F1-F351E7E848D7}" type="presParOf" srcId="{0125FFE6-2E33-4D6F-8B4E-6447BC618008}" destId="{DEF24C8F-FEFF-4560-B03B-3E670BFA7676}" srcOrd="10" destOrd="0" presId="urn:microsoft.com/office/officeart/2005/8/layout/venn1"/>
    <dgm:cxn modelId="{72480D8F-B242-4E21-A11D-2A01C727E428}" type="presParOf" srcId="{0125FFE6-2E33-4D6F-8B4E-6447BC618008}" destId="{6F6E7AF2-7494-4BD6-8139-628E83C3F58C}" srcOrd="11" destOrd="0" presId="urn:microsoft.com/office/officeart/2005/8/layout/venn1"/>
    <dgm:cxn modelId="{62ADFDFA-152F-4CB9-A3EE-51C89D1BAEA7}" type="presParOf" srcId="{0125FFE6-2E33-4D6F-8B4E-6447BC618008}" destId="{21B77B43-DC89-4CA9-A9FC-1CBFD1E88167}" srcOrd="12" destOrd="0" presId="urn:microsoft.com/office/officeart/2005/8/layout/venn1"/>
    <dgm:cxn modelId="{C820ACCA-503D-432A-ABB0-17C4BF458CFD}" type="presParOf" srcId="{0125FFE6-2E33-4D6F-8B4E-6447BC618008}" destId="{6501CC1C-E549-4C31-96D2-58214FDCA660}"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A6D14A-AC04-4B67-95A9-EDFB09B54529}" type="doc">
      <dgm:prSet loTypeId="urn:microsoft.com/office/officeart/2008/layout/HexagonCluster" loCatId="picture" qsTypeId="urn:microsoft.com/office/officeart/2005/8/quickstyle/simple1" qsCatId="simple" csTypeId="urn:microsoft.com/office/officeart/2005/8/colors/accent3_2" csCatId="accent3" phldr="1"/>
      <dgm:spPr/>
      <dgm:t>
        <a:bodyPr/>
        <a:lstStyle/>
        <a:p>
          <a:endParaRPr lang="en-GB"/>
        </a:p>
      </dgm:t>
    </dgm:pt>
    <dgm:pt modelId="{21E606C1-4C9E-4390-964B-01F8F38F05C0}">
      <dgm:prSet phldrT="[Text]"/>
      <dgm:spPr/>
      <dgm:t>
        <a:bodyPr/>
        <a:lstStyle/>
        <a:p>
          <a:r>
            <a:rPr lang="en-GB" dirty="0">
              <a:solidFill>
                <a:schemeClr val="accent5"/>
              </a:solidFill>
            </a:rPr>
            <a:t>“We want to be cared about not just cared for”</a:t>
          </a:r>
        </a:p>
      </dgm:t>
    </dgm:pt>
    <dgm:pt modelId="{5D85F4CA-83B7-492C-9F37-9EF8EEBB1069}" type="parTrans" cxnId="{BA5420E3-CFCA-49A3-9B3A-13A535E0DDD2}">
      <dgm:prSet/>
      <dgm:spPr/>
      <dgm:t>
        <a:bodyPr/>
        <a:lstStyle/>
        <a:p>
          <a:endParaRPr lang="en-GB"/>
        </a:p>
      </dgm:t>
    </dgm:pt>
    <dgm:pt modelId="{E4954966-25AB-4134-8ECD-8B801B9230A1}" type="sibTrans" cxnId="{BA5420E3-CFCA-49A3-9B3A-13A535E0DDD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t>
        <a:bodyPr/>
        <a:lstStyle/>
        <a:p>
          <a:endParaRPr lang="en-GB"/>
        </a:p>
      </dgm:t>
    </dgm:pt>
    <dgm:pt modelId="{EE73F6DF-FB2E-44FC-93CD-F52E21854564}">
      <dgm:prSet phldrT="[Text]"/>
      <dgm:spPr/>
      <dgm:t>
        <a:bodyPr/>
        <a:lstStyle/>
        <a:p>
          <a:r>
            <a:rPr lang="en-GB" dirty="0">
              <a:solidFill>
                <a:schemeClr val="accent5"/>
              </a:solidFill>
            </a:rPr>
            <a:t>“We want to be looked after as you would your own child”</a:t>
          </a:r>
        </a:p>
      </dgm:t>
    </dgm:pt>
    <dgm:pt modelId="{B53690E6-A64F-432C-A100-2178CA0E91FF}" type="parTrans" cxnId="{1DB4EE70-CB18-4D4E-9580-709B4C4E9923}">
      <dgm:prSet/>
      <dgm:spPr/>
      <dgm:t>
        <a:bodyPr/>
        <a:lstStyle/>
        <a:p>
          <a:endParaRPr lang="en-GB"/>
        </a:p>
      </dgm:t>
    </dgm:pt>
    <dgm:pt modelId="{D47B635B-B7D3-4A6E-9B97-28EB09F9388A}" type="sibTrans" cxnId="{1DB4EE70-CB18-4D4E-9580-709B4C4E992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t>
        <a:bodyPr/>
        <a:lstStyle/>
        <a:p>
          <a:endParaRPr lang="en-GB"/>
        </a:p>
      </dgm:t>
    </dgm:pt>
    <dgm:pt modelId="{AE118FD8-1B56-4146-944B-2A867913685F}">
      <dgm:prSet phldrT="[Text]"/>
      <dgm:spPr/>
      <dgm:t>
        <a:bodyPr/>
        <a:lstStyle/>
        <a:p>
          <a:r>
            <a:rPr lang="en-GB" dirty="0">
              <a:solidFill>
                <a:schemeClr val="accent5"/>
              </a:solidFill>
            </a:rPr>
            <a:t>“We’re not treated as children we are a case”</a:t>
          </a:r>
        </a:p>
      </dgm:t>
    </dgm:pt>
    <dgm:pt modelId="{325F2927-5552-46E6-ADA8-20180D810BB7}" type="parTrans" cxnId="{5E661F46-F2AE-44AE-9950-D764C0D603A5}">
      <dgm:prSet/>
      <dgm:spPr/>
      <dgm:t>
        <a:bodyPr/>
        <a:lstStyle/>
        <a:p>
          <a:endParaRPr lang="en-GB"/>
        </a:p>
      </dgm:t>
    </dgm:pt>
    <dgm:pt modelId="{3A97B19E-D768-4C2C-B19C-F7A777DD05D5}" type="sibTrans" cxnId="{5E661F46-F2AE-44AE-9950-D764C0D603A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t>
        <a:bodyPr/>
        <a:lstStyle/>
        <a:p>
          <a:endParaRPr lang="en-GB"/>
        </a:p>
      </dgm:t>
    </dgm:pt>
    <dgm:pt modelId="{A2631EFD-214D-4161-947B-576FAFEFDB0B}">
      <dgm:prSet/>
      <dgm:spPr/>
      <dgm:t>
        <a:bodyPr/>
        <a:lstStyle/>
        <a:p>
          <a:r>
            <a:rPr lang="en-GB">
              <a:solidFill>
                <a:schemeClr val="accent5"/>
              </a:solidFill>
            </a:rPr>
            <a:t>“Working as an apprentice for NCC allows you to view and experience all the different services available to young people”</a:t>
          </a:r>
          <a:endParaRPr lang="en-GB" dirty="0">
            <a:solidFill>
              <a:schemeClr val="accent5"/>
            </a:solidFill>
          </a:endParaRPr>
        </a:p>
      </dgm:t>
    </dgm:pt>
    <dgm:pt modelId="{0EE1B1BB-6C2C-480C-B22A-B5F5718601B4}" type="parTrans" cxnId="{4E73E51D-F1F5-4C58-906C-2990321162C0}">
      <dgm:prSet/>
      <dgm:spPr/>
      <dgm:t>
        <a:bodyPr/>
        <a:lstStyle/>
        <a:p>
          <a:endParaRPr lang="en-GB"/>
        </a:p>
      </dgm:t>
    </dgm:pt>
    <dgm:pt modelId="{EEFA8C4D-F5A3-44D0-8082-66FF4898BAC6}" type="sibTrans" cxnId="{4E73E51D-F1F5-4C58-906C-2990321162C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dgm:spPr>
      <dgm:t>
        <a:bodyPr/>
        <a:lstStyle/>
        <a:p>
          <a:endParaRPr lang="en-GB"/>
        </a:p>
      </dgm:t>
    </dgm:pt>
    <dgm:pt modelId="{825CE3BD-49EA-4821-AC99-60517E39B978}">
      <dgm:prSet/>
      <dgm:spPr/>
      <dgm:t>
        <a:bodyPr/>
        <a:lstStyle/>
        <a:p>
          <a:r>
            <a:rPr lang="en-GB" dirty="0">
              <a:solidFill>
                <a:schemeClr val="accent5"/>
              </a:solidFill>
            </a:rPr>
            <a:t>“Being an NCC apprentice has really opened my eyes in how all the children services come together.  It is a great experience and you learn a lot of skills”</a:t>
          </a:r>
        </a:p>
      </dgm:t>
    </dgm:pt>
    <dgm:pt modelId="{4F59A0DD-0223-4276-8151-AF35AAC588BA}" type="parTrans" cxnId="{46B7A4D6-9AFE-4136-84DC-1931E4138642}">
      <dgm:prSet/>
      <dgm:spPr/>
      <dgm:t>
        <a:bodyPr/>
        <a:lstStyle/>
        <a:p>
          <a:endParaRPr lang="en-GB"/>
        </a:p>
      </dgm:t>
    </dgm:pt>
    <dgm:pt modelId="{C4F7F2ED-1D6D-4A6F-89B7-1F88FB70C173}" type="sibTrans" cxnId="{46B7A4D6-9AFE-4136-84DC-1931E4138642}">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12000" b="-12000"/>
          </a:stretch>
        </a:blipFill>
      </dgm:spPr>
      <dgm:t>
        <a:bodyPr/>
        <a:lstStyle/>
        <a:p>
          <a:endParaRPr lang="en-GB"/>
        </a:p>
      </dgm:t>
    </dgm:pt>
    <dgm:pt modelId="{196EFB2F-15FB-4EF1-8195-E0F51AF6EFF3}" type="pres">
      <dgm:prSet presAssocID="{F0A6D14A-AC04-4B67-95A9-EDFB09B54529}" presName="Name0" presStyleCnt="0">
        <dgm:presLayoutVars>
          <dgm:chMax val="21"/>
          <dgm:chPref val="21"/>
        </dgm:presLayoutVars>
      </dgm:prSet>
      <dgm:spPr/>
    </dgm:pt>
    <dgm:pt modelId="{2AFA73C0-3181-43AA-85C5-F41069245EC9}" type="pres">
      <dgm:prSet presAssocID="{21E606C1-4C9E-4390-964B-01F8F38F05C0}" presName="text1" presStyleCnt="0"/>
      <dgm:spPr/>
    </dgm:pt>
    <dgm:pt modelId="{45A6B22A-9D5C-41FB-851F-936517392D64}" type="pres">
      <dgm:prSet presAssocID="{21E606C1-4C9E-4390-964B-01F8F38F05C0}" presName="textRepeatNode" presStyleLbl="alignNode1" presStyleIdx="0" presStyleCnt="5">
        <dgm:presLayoutVars>
          <dgm:chMax val="0"/>
          <dgm:chPref val="0"/>
          <dgm:bulletEnabled val="1"/>
        </dgm:presLayoutVars>
      </dgm:prSet>
      <dgm:spPr/>
    </dgm:pt>
    <dgm:pt modelId="{0D18210B-FC03-48CC-B5E9-7722FF6EC34B}" type="pres">
      <dgm:prSet presAssocID="{21E606C1-4C9E-4390-964B-01F8F38F05C0}" presName="textaccent1" presStyleCnt="0"/>
      <dgm:spPr/>
    </dgm:pt>
    <dgm:pt modelId="{A97AAA35-B04C-4DB8-B94B-034135E8E6F0}" type="pres">
      <dgm:prSet presAssocID="{21E606C1-4C9E-4390-964B-01F8F38F05C0}" presName="accentRepeatNode" presStyleLbl="solidAlignAcc1" presStyleIdx="0" presStyleCnt="10"/>
      <dgm:spPr/>
    </dgm:pt>
    <dgm:pt modelId="{4C35A8FE-0854-4512-A195-78891B35689F}" type="pres">
      <dgm:prSet presAssocID="{E4954966-25AB-4134-8ECD-8B801B9230A1}" presName="image1" presStyleCnt="0"/>
      <dgm:spPr/>
    </dgm:pt>
    <dgm:pt modelId="{F405F614-FF85-4E7E-9F9A-B605DFAA5795}" type="pres">
      <dgm:prSet presAssocID="{E4954966-25AB-4134-8ECD-8B801B9230A1}" presName="imageRepeatNode" presStyleLbl="alignAcc1" presStyleIdx="0" presStyleCnt="5"/>
      <dgm:spPr/>
    </dgm:pt>
    <dgm:pt modelId="{4437BACB-40E0-4433-8252-326BD73049EF}" type="pres">
      <dgm:prSet presAssocID="{E4954966-25AB-4134-8ECD-8B801B9230A1}" presName="imageaccent1" presStyleCnt="0"/>
      <dgm:spPr/>
    </dgm:pt>
    <dgm:pt modelId="{F909B727-2BC1-4725-B409-A2A62F135B8E}" type="pres">
      <dgm:prSet presAssocID="{E4954966-25AB-4134-8ECD-8B801B9230A1}" presName="accentRepeatNode" presStyleLbl="solidAlignAcc1" presStyleIdx="1" presStyleCnt="10"/>
      <dgm:spPr/>
    </dgm:pt>
    <dgm:pt modelId="{CAADAE1B-9D53-48B5-BBFF-B86434E40414}" type="pres">
      <dgm:prSet presAssocID="{EE73F6DF-FB2E-44FC-93CD-F52E21854564}" presName="text2" presStyleCnt="0"/>
      <dgm:spPr/>
    </dgm:pt>
    <dgm:pt modelId="{F3E62497-62C8-462E-93A4-28BFBD0CA578}" type="pres">
      <dgm:prSet presAssocID="{EE73F6DF-FB2E-44FC-93CD-F52E21854564}" presName="textRepeatNode" presStyleLbl="alignNode1" presStyleIdx="1" presStyleCnt="5">
        <dgm:presLayoutVars>
          <dgm:chMax val="0"/>
          <dgm:chPref val="0"/>
          <dgm:bulletEnabled val="1"/>
        </dgm:presLayoutVars>
      </dgm:prSet>
      <dgm:spPr/>
    </dgm:pt>
    <dgm:pt modelId="{0DC86721-F77C-487A-A762-35358F936EF6}" type="pres">
      <dgm:prSet presAssocID="{EE73F6DF-FB2E-44FC-93CD-F52E21854564}" presName="textaccent2" presStyleCnt="0"/>
      <dgm:spPr/>
    </dgm:pt>
    <dgm:pt modelId="{814DBDBA-D417-403F-983F-2A72AA69AB96}" type="pres">
      <dgm:prSet presAssocID="{EE73F6DF-FB2E-44FC-93CD-F52E21854564}" presName="accentRepeatNode" presStyleLbl="solidAlignAcc1" presStyleIdx="2" presStyleCnt="10"/>
      <dgm:spPr/>
    </dgm:pt>
    <dgm:pt modelId="{A934CC2C-ADF8-41B8-82EE-0E92ED295C9E}" type="pres">
      <dgm:prSet presAssocID="{D47B635B-B7D3-4A6E-9B97-28EB09F9388A}" presName="image2" presStyleCnt="0"/>
      <dgm:spPr/>
    </dgm:pt>
    <dgm:pt modelId="{C69D11C1-6BD3-4CCC-9610-79627ED70135}" type="pres">
      <dgm:prSet presAssocID="{D47B635B-B7D3-4A6E-9B97-28EB09F9388A}" presName="imageRepeatNode" presStyleLbl="alignAcc1" presStyleIdx="1" presStyleCnt="5"/>
      <dgm:spPr/>
    </dgm:pt>
    <dgm:pt modelId="{10B643DA-1A34-42A5-A635-4E9DE4DEC13A}" type="pres">
      <dgm:prSet presAssocID="{D47B635B-B7D3-4A6E-9B97-28EB09F9388A}" presName="imageaccent2" presStyleCnt="0"/>
      <dgm:spPr/>
    </dgm:pt>
    <dgm:pt modelId="{ED58731B-B2B4-4F04-B307-8C3E5F8C7997}" type="pres">
      <dgm:prSet presAssocID="{D47B635B-B7D3-4A6E-9B97-28EB09F9388A}" presName="accentRepeatNode" presStyleLbl="solidAlignAcc1" presStyleIdx="3" presStyleCnt="10"/>
      <dgm:spPr/>
    </dgm:pt>
    <dgm:pt modelId="{692F01FB-14D7-4696-8FD4-1A3E52C2CC1B}" type="pres">
      <dgm:prSet presAssocID="{AE118FD8-1B56-4146-944B-2A867913685F}" presName="text3" presStyleCnt="0"/>
      <dgm:spPr/>
    </dgm:pt>
    <dgm:pt modelId="{B2A99470-EA45-4F1B-B945-FE7AA912F1A8}" type="pres">
      <dgm:prSet presAssocID="{AE118FD8-1B56-4146-944B-2A867913685F}" presName="textRepeatNode" presStyleLbl="alignNode1" presStyleIdx="2" presStyleCnt="5">
        <dgm:presLayoutVars>
          <dgm:chMax val="0"/>
          <dgm:chPref val="0"/>
          <dgm:bulletEnabled val="1"/>
        </dgm:presLayoutVars>
      </dgm:prSet>
      <dgm:spPr/>
    </dgm:pt>
    <dgm:pt modelId="{678805B3-2967-47D3-8BBB-BD4F789B3ECA}" type="pres">
      <dgm:prSet presAssocID="{AE118FD8-1B56-4146-944B-2A867913685F}" presName="textaccent3" presStyleCnt="0"/>
      <dgm:spPr/>
    </dgm:pt>
    <dgm:pt modelId="{E6AB2240-2039-4E2E-9607-1AD77E1B4EB3}" type="pres">
      <dgm:prSet presAssocID="{AE118FD8-1B56-4146-944B-2A867913685F}" presName="accentRepeatNode" presStyleLbl="solidAlignAcc1" presStyleIdx="4" presStyleCnt="10"/>
      <dgm:spPr/>
    </dgm:pt>
    <dgm:pt modelId="{3259F930-AE4B-413E-A1E5-27631732265F}" type="pres">
      <dgm:prSet presAssocID="{3A97B19E-D768-4C2C-B19C-F7A777DD05D5}" presName="image3" presStyleCnt="0"/>
      <dgm:spPr/>
    </dgm:pt>
    <dgm:pt modelId="{364D3B06-5D6D-4145-AD54-DA79AFABF035}" type="pres">
      <dgm:prSet presAssocID="{3A97B19E-D768-4C2C-B19C-F7A777DD05D5}" presName="imageRepeatNode" presStyleLbl="alignAcc1" presStyleIdx="2" presStyleCnt="5"/>
      <dgm:spPr/>
    </dgm:pt>
    <dgm:pt modelId="{EB94ACBA-4256-446E-8FEB-2BE2DDEA9A82}" type="pres">
      <dgm:prSet presAssocID="{3A97B19E-D768-4C2C-B19C-F7A777DD05D5}" presName="imageaccent3" presStyleCnt="0"/>
      <dgm:spPr/>
    </dgm:pt>
    <dgm:pt modelId="{87D690C6-E833-424E-9E30-EAC52CDFF5FF}" type="pres">
      <dgm:prSet presAssocID="{3A97B19E-D768-4C2C-B19C-F7A777DD05D5}" presName="accentRepeatNode" presStyleLbl="solidAlignAcc1" presStyleIdx="5" presStyleCnt="10"/>
      <dgm:spPr/>
    </dgm:pt>
    <dgm:pt modelId="{D9D8C4CA-FB86-4E41-9544-0D162ED57DA2}" type="pres">
      <dgm:prSet presAssocID="{A2631EFD-214D-4161-947B-576FAFEFDB0B}" presName="text4" presStyleCnt="0"/>
      <dgm:spPr/>
    </dgm:pt>
    <dgm:pt modelId="{BFE07603-F7F5-46D8-82A4-59D97212CE34}" type="pres">
      <dgm:prSet presAssocID="{A2631EFD-214D-4161-947B-576FAFEFDB0B}" presName="textRepeatNode" presStyleLbl="alignNode1" presStyleIdx="3" presStyleCnt="5">
        <dgm:presLayoutVars>
          <dgm:chMax val="0"/>
          <dgm:chPref val="0"/>
          <dgm:bulletEnabled val="1"/>
        </dgm:presLayoutVars>
      </dgm:prSet>
      <dgm:spPr/>
    </dgm:pt>
    <dgm:pt modelId="{38A8168E-BEA3-4B38-A278-463ACBC712EA}" type="pres">
      <dgm:prSet presAssocID="{A2631EFD-214D-4161-947B-576FAFEFDB0B}" presName="textaccent4" presStyleCnt="0"/>
      <dgm:spPr/>
    </dgm:pt>
    <dgm:pt modelId="{8CE1FCFA-CA5E-4538-9008-FE001BBE34C7}" type="pres">
      <dgm:prSet presAssocID="{A2631EFD-214D-4161-947B-576FAFEFDB0B}" presName="accentRepeatNode" presStyleLbl="solidAlignAcc1" presStyleIdx="6" presStyleCnt="10"/>
      <dgm:spPr/>
    </dgm:pt>
    <dgm:pt modelId="{383A12B0-D519-487E-846D-ABEFAD6E601E}" type="pres">
      <dgm:prSet presAssocID="{EEFA8C4D-F5A3-44D0-8082-66FF4898BAC6}" presName="image4" presStyleCnt="0"/>
      <dgm:spPr/>
    </dgm:pt>
    <dgm:pt modelId="{37B0917A-2E71-4C01-A4FB-FFB15549EC04}" type="pres">
      <dgm:prSet presAssocID="{EEFA8C4D-F5A3-44D0-8082-66FF4898BAC6}" presName="imageRepeatNode" presStyleLbl="alignAcc1" presStyleIdx="3" presStyleCnt="5"/>
      <dgm:spPr/>
    </dgm:pt>
    <dgm:pt modelId="{328B72CC-EF6E-4330-8C93-80DACDDE5B03}" type="pres">
      <dgm:prSet presAssocID="{EEFA8C4D-F5A3-44D0-8082-66FF4898BAC6}" presName="imageaccent4" presStyleCnt="0"/>
      <dgm:spPr/>
    </dgm:pt>
    <dgm:pt modelId="{F5E24CD9-624B-4BD7-903E-0762DDDD7FD9}" type="pres">
      <dgm:prSet presAssocID="{EEFA8C4D-F5A3-44D0-8082-66FF4898BAC6}" presName="accentRepeatNode" presStyleLbl="solidAlignAcc1" presStyleIdx="7" presStyleCnt="10"/>
      <dgm:spPr/>
    </dgm:pt>
    <dgm:pt modelId="{25B42324-75E9-45AF-8601-E529001FA9D4}" type="pres">
      <dgm:prSet presAssocID="{825CE3BD-49EA-4821-AC99-60517E39B978}" presName="text5" presStyleCnt="0"/>
      <dgm:spPr/>
    </dgm:pt>
    <dgm:pt modelId="{BD5EA79F-EBB0-4F15-AFDF-1D4BF01D4074}" type="pres">
      <dgm:prSet presAssocID="{825CE3BD-49EA-4821-AC99-60517E39B978}" presName="textRepeatNode" presStyleLbl="alignNode1" presStyleIdx="4" presStyleCnt="5">
        <dgm:presLayoutVars>
          <dgm:chMax val="0"/>
          <dgm:chPref val="0"/>
          <dgm:bulletEnabled val="1"/>
        </dgm:presLayoutVars>
      </dgm:prSet>
      <dgm:spPr/>
    </dgm:pt>
    <dgm:pt modelId="{A9F872AA-2B54-411B-B569-E23B99FB141B}" type="pres">
      <dgm:prSet presAssocID="{825CE3BD-49EA-4821-AC99-60517E39B978}" presName="textaccent5" presStyleCnt="0"/>
      <dgm:spPr/>
    </dgm:pt>
    <dgm:pt modelId="{65BCDE77-DAA6-45E2-BDF7-144FEF061C42}" type="pres">
      <dgm:prSet presAssocID="{825CE3BD-49EA-4821-AC99-60517E39B978}" presName="accentRepeatNode" presStyleLbl="solidAlignAcc1" presStyleIdx="8" presStyleCnt="10"/>
      <dgm:spPr/>
    </dgm:pt>
    <dgm:pt modelId="{813DDE30-275F-4A7A-B31C-0E166718D3AB}" type="pres">
      <dgm:prSet presAssocID="{C4F7F2ED-1D6D-4A6F-89B7-1F88FB70C173}" presName="image5" presStyleCnt="0"/>
      <dgm:spPr/>
    </dgm:pt>
    <dgm:pt modelId="{E6B64FB9-38D5-483A-A2A6-BCA4D48A362C}" type="pres">
      <dgm:prSet presAssocID="{C4F7F2ED-1D6D-4A6F-89B7-1F88FB70C173}" presName="imageRepeatNode" presStyleLbl="alignAcc1" presStyleIdx="4" presStyleCnt="5"/>
      <dgm:spPr/>
    </dgm:pt>
    <dgm:pt modelId="{23204EF2-8ECA-4BB5-9FA3-AD2234B950AF}" type="pres">
      <dgm:prSet presAssocID="{C4F7F2ED-1D6D-4A6F-89B7-1F88FB70C173}" presName="imageaccent5" presStyleCnt="0"/>
      <dgm:spPr/>
    </dgm:pt>
    <dgm:pt modelId="{E670AD10-31B6-43A8-AB4F-CFC65B6D5DB9}" type="pres">
      <dgm:prSet presAssocID="{C4F7F2ED-1D6D-4A6F-89B7-1F88FB70C173}" presName="accentRepeatNode" presStyleLbl="solidAlignAcc1" presStyleIdx="9" presStyleCnt="10"/>
      <dgm:spPr/>
    </dgm:pt>
  </dgm:ptLst>
  <dgm:cxnLst>
    <dgm:cxn modelId="{B8799502-5577-4A90-A48A-A310EDF85A36}" type="presOf" srcId="{A2631EFD-214D-4161-947B-576FAFEFDB0B}" destId="{BFE07603-F7F5-46D8-82A4-59D97212CE34}" srcOrd="0" destOrd="0" presId="urn:microsoft.com/office/officeart/2008/layout/HexagonCluster"/>
    <dgm:cxn modelId="{4E73E51D-F1F5-4C58-906C-2990321162C0}" srcId="{F0A6D14A-AC04-4B67-95A9-EDFB09B54529}" destId="{A2631EFD-214D-4161-947B-576FAFEFDB0B}" srcOrd="3" destOrd="0" parTransId="{0EE1B1BB-6C2C-480C-B22A-B5F5718601B4}" sibTransId="{EEFA8C4D-F5A3-44D0-8082-66FF4898BAC6}"/>
    <dgm:cxn modelId="{B4061340-73C3-4C5D-81D0-18ED13425871}" type="presOf" srcId="{F0A6D14A-AC04-4B67-95A9-EDFB09B54529}" destId="{196EFB2F-15FB-4EF1-8195-E0F51AF6EFF3}" srcOrd="0" destOrd="0" presId="urn:microsoft.com/office/officeart/2008/layout/HexagonCluster"/>
    <dgm:cxn modelId="{5E661F46-F2AE-44AE-9950-D764C0D603A5}" srcId="{F0A6D14A-AC04-4B67-95A9-EDFB09B54529}" destId="{AE118FD8-1B56-4146-944B-2A867913685F}" srcOrd="2" destOrd="0" parTransId="{325F2927-5552-46E6-ADA8-20180D810BB7}" sibTransId="{3A97B19E-D768-4C2C-B19C-F7A777DD05D5}"/>
    <dgm:cxn modelId="{1DB4EE70-CB18-4D4E-9580-709B4C4E9923}" srcId="{F0A6D14A-AC04-4B67-95A9-EDFB09B54529}" destId="{EE73F6DF-FB2E-44FC-93CD-F52E21854564}" srcOrd="1" destOrd="0" parTransId="{B53690E6-A64F-432C-A100-2178CA0E91FF}" sibTransId="{D47B635B-B7D3-4A6E-9B97-28EB09F9388A}"/>
    <dgm:cxn modelId="{D22D9E74-EC64-4ED2-A7B9-10C573E81287}" type="presOf" srcId="{825CE3BD-49EA-4821-AC99-60517E39B978}" destId="{BD5EA79F-EBB0-4F15-AFDF-1D4BF01D4074}" srcOrd="0" destOrd="0" presId="urn:microsoft.com/office/officeart/2008/layout/HexagonCluster"/>
    <dgm:cxn modelId="{91FC4857-FEE4-493E-8D0A-C179F10F8DE3}" type="presOf" srcId="{3A97B19E-D768-4C2C-B19C-F7A777DD05D5}" destId="{364D3B06-5D6D-4145-AD54-DA79AFABF035}" srcOrd="0" destOrd="0" presId="urn:microsoft.com/office/officeart/2008/layout/HexagonCluster"/>
    <dgm:cxn modelId="{9DAAC58C-628B-43C2-A980-7CBEE5922640}" type="presOf" srcId="{AE118FD8-1B56-4146-944B-2A867913685F}" destId="{B2A99470-EA45-4F1B-B945-FE7AA912F1A8}" srcOrd="0" destOrd="0" presId="urn:microsoft.com/office/officeart/2008/layout/HexagonCluster"/>
    <dgm:cxn modelId="{D7079E95-BBD5-40C3-B5DC-ACBC50D75B26}" type="presOf" srcId="{C4F7F2ED-1D6D-4A6F-89B7-1F88FB70C173}" destId="{E6B64FB9-38D5-483A-A2A6-BCA4D48A362C}" srcOrd="0" destOrd="0" presId="urn:microsoft.com/office/officeart/2008/layout/HexagonCluster"/>
    <dgm:cxn modelId="{DD677597-1764-4829-B403-19A611458A80}" type="presOf" srcId="{EEFA8C4D-F5A3-44D0-8082-66FF4898BAC6}" destId="{37B0917A-2E71-4C01-A4FB-FFB15549EC04}" srcOrd="0" destOrd="0" presId="urn:microsoft.com/office/officeart/2008/layout/HexagonCluster"/>
    <dgm:cxn modelId="{7F14429C-1D18-419F-B3BA-E2F75F49832D}" type="presOf" srcId="{EE73F6DF-FB2E-44FC-93CD-F52E21854564}" destId="{F3E62497-62C8-462E-93A4-28BFBD0CA578}" srcOrd="0" destOrd="0" presId="urn:microsoft.com/office/officeart/2008/layout/HexagonCluster"/>
    <dgm:cxn modelId="{BFF78C9D-9246-477A-A75F-9EF2B1CDDE1D}" type="presOf" srcId="{21E606C1-4C9E-4390-964B-01F8F38F05C0}" destId="{45A6B22A-9D5C-41FB-851F-936517392D64}" srcOrd="0" destOrd="0" presId="urn:microsoft.com/office/officeart/2008/layout/HexagonCluster"/>
    <dgm:cxn modelId="{53D653CC-60F5-402D-A992-03DF86F0A368}" type="presOf" srcId="{E4954966-25AB-4134-8ECD-8B801B9230A1}" destId="{F405F614-FF85-4E7E-9F9A-B605DFAA5795}" srcOrd="0" destOrd="0" presId="urn:microsoft.com/office/officeart/2008/layout/HexagonCluster"/>
    <dgm:cxn modelId="{46B7A4D6-9AFE-4136-84DC-1931E4138642}" srcId="{F0A6D14A-AC04-4B67-95A9-EDFB09B54529}" destId="{825CE3BD-49EA-4821-AC99-60517E39B978}" srcOrd="4" destOrd="0" parTransId="{4F59A0DD-0223-4276-8151-AF35AAC588BA}" sibTransId="{C4F7F2ED-1D6D-4A6F-89B7-1F88FB70C173}"/>
    <dgm:cxn modelId="{BA5420E3-CFCA-49A3-9B3A-13A535E0DDD2}" srcId="{F0A6D14A-AC04-4B67-95A9-EDFB09B54529}" destId="{21E606C1-4C9E-4390-964B-01F8F38F05C0}" srcOrd="0" destOrd="0" parTransId="{5D85F4CA-83B7-492C-9F37-9EF8EEBB1069}" sibTransId="{E4954966-25AB-4134-8ECD-8B801B9230A1}"/>
    <dgm:cxn modelId="{A071FBF5-E043-4D70-BE61-D55D87DA4D0C}" type="presOf" srcId="{D47B635B-B7D3-4A6E-9B97-28EB09F9388A}" destId="{C69D11C1-6BD3-4CCC-9610-79627ED70135}" srcOrd="0" destOrd="0" presId="urn:microsoft.com/office/officeart/2008/layout/HexagonCluster"/>
    <dgm:cxn modelId="{51EE3DBA-CCBF-4AD1-8798-A71F44E14C15}" type="presParOf" srcId="{196EFB2F-15FB-4EF1-8195-E0F51AF6EFF3}" destId="{2AFA73C0-3181-43AA-85C5-F41069245EC9}" srcOrd="0" destOrd="0" presId="urn:microsoft.com/office/officeart/2008/layout/HexagonCluster"/>
    <dgm:cxn modelId="{457F8FE1-7B50-485C-8A71-B3AD7DA4D6A2}" type="presParOf" srcId="{2AFA73C0-3181-43AA-85C5-F41069245EC9}" destId="{45A6B22A-9D5C-41FB-851F-936517392D64}" srcOrd="0" destOrd="0" presId="urn:microsoft.com/office/officeart/2008/layout/HexagonCluster"/>
    <dgm:cxn modelId="{9CB5DE81-8009-4ECC-85D9-37EA8EC85517}" type="presParOf" srcId="{196EFB2F-15FB-4EF1-8195-E0F51AF6EFF3}" destId="{0D18210B-FC03-48CC-B5E9-7722FF6EC34B}" srcOrd="1" destOrd="0" presId="urn:microsoft.com/office/officeart/2008/layout/HexagonCluster"/>
    <dgm:cxn modelId="{7A36C9B5-AF4C-4376-9EFD-75796903113E}" type="presParOf" srcId="{0D18210B-FC03-48CC-B5E9-7722FF6EC34B}" destId="{A97AAA35-B04C-4DB8-B94B-034135E8E6F0}" srcOrd="0" destOrd="0" presId="urn:microsoft.com/office/officeart/2008/layout/HexagonCluster"/>
    <dgm:cxn modelId="{97063241-DB86-408D-AA75-724607C18D4A}" type="presParOf" srcId="{196EFB2F-15FB-4EF1-8195-E0F51AF6EFF3}" destId="{4C35A8FE-0854-4512-A195-78891B35689F}" srcOrd="2" destOrd="0" presId="urn:microsoft.com/office/officeart/2008/layout/HexagonCluster"/>
    <dgm:cxn modelId="{C769ECA9-268F-40DE-B55C-1B1568BC8C02}" type="presParOf" srcId="{4C35A8FE-0854-4512-A195-78891B35689F}" destId="{F405F614-FF85-4E7E-9F9A-B605DFAA5795}" srcOrd="0" destOrd="0" presId="urn:microsoft.com/office/officeart/2008/layout/HexagonCluster"/>
    <dgm:cxn modelId="{AD3C3C8F-ED46-467C-8BCC-053E251CA23A}" type="presParOf" srcId="{196EFB2F-15FB-4EF1-8195-E0F51AF6EFF3}" destId="{4437BACB-40E0-4433-8252-326BD73049EF}" srcOrd="3" destOrd="0" presId="urn:microsoft.com/office/officeart/2008/layout/HexagonCluster"/>
    <dgm:cxn modelId="{CA723989-D4C1-4BA3-9ECA-2A3F485AD711}" type="presParOf" srcId="{4437BACB-40E0-4433-8252-326BD73049EF}" destId="{F909B727-2BC1-4725-B409-A2A62F135B8E}" srcOrd="0" destOrd="0" presId="urn:microsoft.com/office/officeart/2008/layout/HexagonCluster"/>
    <dgm:cxn modelId="{AB61E5B3-A48A-4B2F-9324-A1DAB1DE4575}" type="presParOf" srcId="{196EFB2F-15FB-4EF1-8195-E0F51AF6EFF3}" destId="{CAADAE1B-9D53-48B5-BBFF-B86434E40414}" srcOrd="4" destOrd="0" presId="urn:microsoft.com/office/officeart/2008/layout/HexagonCluster"/>
    <dgm:cxn modelId="{E48FE4D4-F227-463F-AE39-F5A6D0F8AE32}" type="presParOf" srcId="{CAADAE1B-9D53-48B5-BBFF-B86434E40414}" destId="{F3E62497-62C8-462E-93A4-28BFBD0CA578}" srcOrd="0" destOrd="0" presId="urn:microsoft.com/office/officeart/2008/layout/HexagonCluster"/>
    <dgm:cxn modelId="{8752A0F6-1C6A-4DFD-AFC3-4796F5CDCFBB}" type="presParOf" srcId="{196EFB2F-15FB-4EF1-8195-E0F51AF6EFF3}" destId="{0DC86721-F77C-487A-A762-35358F936EF6}" srcOrd="5" destOrd="0" presId="urn:microsoft.com/office/officeart/2008/layout/HexagonCluster"/>
    <dgm:cxn modelId="{7FBE1DA0-350C-4A46-A42D-E1EC23767697}" type="presParOf" srcId="{0DC86721-F77C-487A-A762-35358F936EF6}" destId="{814DBDBA-D417-403F-983F-2A72AA69AB96}" srcOrd="0" destOrd="0" presId="urn:microsoft.com/office/officeart/2008/layout/HexagonCluster"/>
    <dgm:cxn modelId="{6135AE98-D66A-4855-B1F9-CE356166FD2E}" type="presParOf" srcId="{196EFB2F-15FB-4EF1-8195-E0F51AF6EFF3}" destId="{A934CC2C-ADF8-41B8-82EE-0E92ED295C9E}" srcOrd="6" destOrd="0" presId="urn:microsoft.com/office/officeart/2008/layout/HexagonCluster"/>
    <dgm:cxn modelId="{EDFBB64F-C0E3-4A28-90DB-C7B15ED65E26}" type="presParOf" srcId="{A934CC2C-ADF8-41B8-82EE-0E92ED295C9E}" destId="{C69D11C1-6BD3-4CCC-9610-79627ED70135}" srcOrd="0" destOrd="0" presId="urn:microsoft.com/office/officeart/2008/layout/HexagonCluster"/>
    <dgm:cxn modelId="{8B88195F-4246-472C-BD1C-8DED059C7F6E}" type="presParOf" srcId="{196EFB2F-15FB-4EF1-8195-E0F51AF6EFF3}" destId="{10B643DA-1A34-42A5-A635-4E9DE4DEC13A}" srcOrd="7" destOrd="0" presId="urn:microsoft.com/office/officeart/2008/layout/HexagonCluster"/>
    <dgm:cxn modelId="{BAC11655-AC31-42BC-8148-81ED198512DE}" type="presParOf" srcId="{10B643DA-1A34-42A5-A635-4E9DE4DEC13A}" destId="{ED58731B-B2B4-4F04-B307-8C3E5F8C7997}" srcOrd="0" destOrd="0" presId="urn:microsoft.com/office/officeart/2008/layout/HexagonCluster"/>
    <dgm:cxn modelId="{89525402-65D5-4119-8A0B-129F6BF7CD81}" type="presParOf" srcId="{196EFB2F-15FB-4EF1-8195-E0F51AF6EFF3}" destId="{692F01FB-14D7-4696-8FD4-1A3E52C2CC1B}" srcOrd="8" destOrd="0" presId="urn:microsoft.com/office/officeart/2008/layout/HexagonCluster"/>
    <dgm:cxn modelId="{F295F481-D24F-40C7-B2E3-E18D7E228749}" type="presParOf" srcId="{692F01FB-14D7-4696-8FD4-1A3E52C2CC1B}" destId="{B2A99470-EA45-4F1B-B945-FE7AA912F1A8}" srcOrd="0" destOrd="0" presId="urn:microsoft.com/office/officeart/2008/layout/HexagonCluster"/>
    <dgm:cxn modelId="{D03D9B90-BB35-4F4F-902B-5F9BAB5224EF}" type="presParOf" srcId="{196EFB2F-15FB-4EF1-8195-E0F51AF6EFF3}" destId="{678805B3-2967-47D3-8BBB-BD4F789B3ECA}" srcOrd="9" destOrd="0" presId="urn:microsoft.com/office/officeart/2008/layout/HexagonCluster"/>
    <dgm:cxn modelId="{D5A7CEB6-7E0B-4449-8CBF-524B603FC842}" type="presParOf" srcId="{678805B3-2967-47D3-8BBB-BD4F789B3ECA}" destId="{E6AB2240-2039-4E2E-9607-1AD77E1B4EB3}" srcOrd="0" destOrd="0" presId="urn:microsoft.com/office/officeart/2008/layout/HexagonCluster"/>
    <dgm:cxn modelId="{894C91D4-64B4-4C40-A989-4B142651A44A}" type="presParOf" srcId="{196EFB2F-15FB-4EF1-8195-E0F51AF6EFF3}" destId="{3259F930-AE4B-413E-A1E5-27631732265F}" srcOrd="10" destOrd="0" presId="urn:microsoft.com/office/officeart/2008/layout/HexagonCluster"/>
    <dgm:cxn modelId="{419707AF-7321-4F49-B14E-91C3D25CAF53}" type="presParOf" srcId="{3259F930-AE4B-413E-A1E5-27631732265F}" destId="{364D3B06-5D6D-4145-AD54-DA79AFABF035}" srcOrd="0" destOrd="0" presId="urn:microsoft.com/office/officeart/2008/layout/HexagonCluster"/>
    <dgm:cxn modelId="{472B2029-2428-4545-93C3-7EE568B4C3E6}" type="presParOf" srcId="{196EFB2F-15FB-4EF1-8195-E0F51AF6EFF3}" destId="{EB94ACBA-4256-446E-8FEB-2BE2DDEA9A82}" srcOrd="11" destOrd="0" presId="urn:microsoft.com/office/officeart/2008/layout/HexagonCluster"/>
    <dgm:cxn modelId="{9D069914-134A-4828-B32E-A2A3B41107A6}" type="presParOf" srcId="{EB94ACBA-4256-446E-8FEB-2BE2DDEA9A82}" destId="{87D690C6-E833-424E-9E30-EAC52CDFF5FF}" srcOrd="0" destOrd="0" presId="urn:microsoft.com/office/officeart/2008/layout/HexagonCluster"/>
    <dgm:cxn modelId="{6CB7ED8A-8222-423F-9568-8E79D13FF02E}" type="presParOf" srcId="{196EFB2F-15FB-4EF1-8195-E0F51AF6EFF3}" destId="{D9D8C4CA-FB86-4E41-9544-0D162ED57DA2}" srcOrd="12" destOrd="0" presId="urn:microsoft.com/office/officeart/2008/layout/HexagonCluster"/>
    <dgm:cxn modelId="{FA303140-296C-48C4-A4F5-CC6E83E8D721}" type="presParOf" srcId="{D9D8C4CA-FB86-4E41-9544-0D162ED57DA2}" destId="{BFE07603-F7F5-46D8-82A4-59D97212CE34}" srcOrd="0" destOrd="0" presId="urn:microsoft.com/office/officeart/2008/layout/HexagonCluster"/>
    <dgm:cxn modelId="{58EFA727-C3E8-424F-88AD-E82029EBA566}" type="presParOf" srcId="{196EFB2F-15FB-4EF1-8195-E0F51AF6EFF3}" destId="{38A8168E-BEA3-4B38-A278-463ACBC712EA}" srcOrd="13" destOrd="0" presId="urn:microsoft.com/office/officeart/2008/layout/HexagonCluster"/>
    <dgm:cxn modelId="{ACF0827B-2BB5-4EB9-9A2F-F286EADC8C35}" type="presParOf" srcId="{38A8168E-BEA3-4B38-A278-463ACBC712EA}" destId="{8CE1FCFA-CA5E-4538-9008-FE001BBE34C7}" srcOrd="0" destOrd="0" presId="urn:microsoft.com/office/officeart/2008/layout/HexagonCluster"/>
    <dgm:cxn modelId="{B6C1CF05-78B1-4109-8C68-04B0794B7BFF}" type="presParOf" srcId="{196EFB2F-15FB-4EF1-8195-E0F51AF6EFF3}" destId="{383A12B0-D519-487E-846D-ABEFAD6E601E}" srcOrd="14" destOrd="0" presId="urn:microsoft.com/office/officeart/2008/layout/HexagonCluster"/>
    <dgm:cxn modelId="{A6356B2A-4C1C-4B39-B91E-204DA31C2DBB}" type="presParOf" srcId="{383A12B0-D519-487E-846D-ABEFAD6E601E}" destId="{37B0917A-2E71-4C01-A4FB-FFB15549EC04}" srcOrd="0" destOrd="0" presId="urn:microsoft.com/office/officeart/2008/layout/HexagonCluster"/>
    <dgm:cxn modelId="{5EA0A281-5605-49AD-9831-43F1B9532258}" type="presParOf" srcId="{196EFB2F-15FB-4EF1-8195-E0F51AF6EFF3}" destId="{328B72CC-EF6E-4330-8C93-80DACDDE5B03}" srcOrd="15" destOrd="0" presId="urn:microsoft.com/office/officeart/2008/layout/HexagonCluster"/>
    <dgm:cxn modelId="{1045C720-4C2D-4966-ADAF-7D31210E4F88}" type="presParOf" srcId="{328B72CC-EF6E-4330-8C93-80DACDDE5B03}" destId="{F5E24CD9-624B-4BD7-903E-0762DDDD7FD9}" srcOrd="0" destOrd="0" presId="urn:microsoft.com/office/officeart/2008/layout/HexagonCluster"/>
    <dgm:cxn modelId="{D1673693-1A60-4D35-BE07-A7248DE11753}" type="presParOf" srcId="{196EFB2F-15FB-4EF1-8195-E0F51AF6EFF3}" destId="{25B42324-75E9-45AF-8601-E529001FA9D4}" srcOrd="16" destOrd="0" presId="urn:microsoft.com/office/officeart/2008/layout/HexagonCluster"/>
    <dgm:cxn modelId="{2E9DD02E-722B-4E27-A0B1-783BB2584924}" type="presParOf" srcId="{25B42324-75E9-45AF-8601-E529001FA9D4}" destId="{BD5EA79F-EBB0-4F15-AFDF-1D4BF01D4074}" srcOrd="0" destOrd="0" presId="urn:microsoft.com/office/officeart/2008/layout/HexagonCluster"/>
    <dgm:cxn modelId="{BB86BDCB-0AAD-4591-8095-6FE7A8C1B67F}" type="presParOf" srcId="{196EFB2F-15FB-4EF1-8195-E0F51AF6EFF3}" destId="{A9F872AA-2B54-411B-B569-E23B99FB141B}" srcOrd="17" destOrd="0" presId="urn:microsoft.com/office/officeart/2008/layout/HexagonCluster"/>
    <dgm:cxn modelId="{B33FF29D-AE5E-4F29-8A48-C3D2A3DC8A57}" type="presParOf" srcId="{A9F872AA-2B54-411B-B569-E23B99FB141B}" destId="{65BCDE77-DAA6-45E2-BDF7-144FEF061C42}" srcOrd="0" destOrd="0" presId="urn:microsoft.com/office/officeart/2008/layout/HexagonCluster"/>
    <dgm:cxn modelId="{3066123B-145B-42CF-A6D9-134BF6D1F58F}" type="presParOf" srcId="{196EFB2F-15FB-4EF1-8195-E0F51AF6EFF3}" destId="{813DDE30-275F-4A7A-B31C-0E166718D3AB}" srcOrd="18" destOrd="0" presId="urn:microsoft.com/office/officeart/2008/layout/HexagonCluster"/>
    <dgm:cxn modelId="{1C5BFC39-0C72-4A1C-A0A7-F00DD73D0492}" type="presParOf" srcId="{813DDE30-275F-4A7A-B31C-0E166718D3AB}" destId="{E6B64FB9-38D5-483A-A2A6-BCA4D48A362C}" srcOrd="0" destOrd="0" presId="urn:microsoft.com/office/officeart/2008/layout/HexagonCluster"/>
    <dgm:cxn modelId="{9DE1815E-64B3-4DC6-A230-6C137ACA2FDC}" type="presParOf" srcId="{196EFB2F-15FB-4EF1-8195-E0F51AF6EFF3}" destId="{23204EF2-8ECA-4BB5-9FA3-AD2234B950AF}" srcOrd="19" destOrd="0" presId="urn:microsoft.com/office/officeart/2008/layout/HexagonCluster"/>
    <dgm:cxn modelId="{AB6596E9-A7A9-4ACB-AD13-4C545C4A16E4}" type="presParOf" srcId="{23204EF2-8ECA-4BB5-9FA3-AD2234B950AF}" destId="{E670AD10-31B6-43A8-AB4F-CFC65B6D5DB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3021A-4364-4E4B-A396-25A2E4665453}">
      <dsp:nvSpPr>
        <dsp:cNvPr id="0" name=""/>
        <dsp:cNvSpPr/>
      </dsp:nvSpPr>
      <dsp:spPr>
        <a:xfrm>
          <a:off x="4518" y="1994394"/>
          <a:ext cx="1340122" cy="4032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1</a:t>
          </a:r>
          <a:endParaRPr lang="en-GB" sz="1400" kern="1200" dirty="0"/>
        </a:p>
      </dsp:txBody>
      <dsp:txXfrm>
        <a:off x="4518" y="1994394"/>
        <a:ext cx="1340122" cy="403200"/>
      </dsp:txXfrm>
    </dsp:sp>
    <dsp:sp modelId="{E162AD10-5BAD-4755-AA0E-F148DFCC5F42}">
      <dsp:nvSpPr>
        <dsp:cNvPr id="0" name=""/>
        <dsp:cNvSpPr/>
      </dsp:nvSpPr>
      <dsp:spPr>
        <a:xfrm>
          <a:off x="4518" y="2397594"/>
          <a:ext cx="1340122" cy="279938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n-GB" sz="1400" kern="1200" dirty="0"/>
            <a:t>To act in the best interests, and promote the physical and mental health and wellbeing, of those children and young people</a:t>
          </a:r>
        </a:p>
      </dsp:txBody>
      <dsp:txXfrm>
        <a:off x="4518" y="2397594"/>
        <a:ext cx="1340122" cy="2799385"/>
      </dsp:txXfrm>
    </dsp:sp>
    <dsp:sp modelId="{272EDB9E-40C0-4577-955B-4E5A42289FD1}">
      <dsp:nvSpPr>
        <dsp:cNvPr id="0" name=""/>
        <dsp:cNvSpPr/>
      </dsp:nvSpPr>
      <dsp:spPr>
        <a:xfrm>
          <a:off x="1532258" y="1994394"/>
          <a:ext cx="1340122" cy="4032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2</a:t>
          </a:r>
          <a:endParaRPr lang="en-GB" sz="1400" kern="1200" dirty="0"/>
        </a:p>
      </dsp:txBody>
      <dsp:txXfrm>
        <a:off x="1532258" y="1994394"/>
        <a:ext cx="1340122" cy="403200"/>
      </dsp:txXfrm>
    </dsp:sp>
    <dsp:sp modelId="{494F1C3A-A6CC-4A68-9B96-305C48F3FB41}">
      <dsp:nvSpPr>
        <dsp:cNvPr id="0" name=""/>
        <dsp:cNvSpPr/>
      </dsp:nvSpPr>
      <dsp:spPr>
        <a:xfrm>
          <a:off x="1532258" y="2397594"/>
          <a:ext cx="1340122" cy="279938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n-GB" sz="1400" kern="1200"/>
            <a:t>To encourage those children and young people to express their views, wishes and feelings</a:t>
          </a:r>
          <a:endParaRPr lang="en-GB" sz="1400" kern="1200" dirty="0"/>
        </a:p>
      </dsp:txBody>
      <dsp:txXfrm>
        <a:off x="1532258" y="2397594"/>
        <a:ext cx="1340122" cy="2799385"/>
      </dsp:txXfrm>
    </dsp:sp>
    <dsp:sp modelId="{6FA97B10-7F3F-40D2-AFF7-8614B14ECF07}">
      <dsp:nvSpPr>
        <dsp:cNvPr id="0" name=""/>
        <dsp:cNvSpPr/>
      </dsp:nvSpPr>
      <dsp:spPr>
        <a:xfrm>
          <a:off x="3059998" y="1994394"/>
          <a:ext cx="1340122" cy="4032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3</a:t>
          </a:r>
          <a:endParaRPr lang="en-GB" sz="1400" kern="1200" dirty="0"/>
        </a:p>
      </dsp:txBody>
      <dsp:txXfrm>
        <a:off x="3059998" y="1994394"/>
        <a:ext cx="1340122" cy="403200"/>
      </dsp:txXfrm>
    </dsp:sp>
    <dsp:sp modelId="{2E3D5ED7-4D4A-47E6-8285-209D0A3E1A25}">
      <dsp:nvSpPr>
        <dsp:cNvPr id="0" name=""/>
        <dsp:cNvSpPr/>
      </dsp:nvSpPr>
      <dsp:spPr>
        <a:xfrm>
          <a:off x="3059998" y="2397594"/>
          <a:ext cx="1340122" cy="279938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n-GB" sz="1400" kern="1200"/>
            <a:t>To take into account the views, wishes and feelings of those children and young people</a:t>
          </a:r>
          <a:endParaRPr lang="en-GB" sz="1400" kern="1200" dirty="0"/>
        </a:p>
      </dsp:txBody>
      <dsp:txXfrm>
        <a:off x="3059998" y="2397594"/>
        <a:ext cx="1340122" cy="2799385"/>
      </dsp:txXfrm>
    </dsp:sp>
    <dsp:sp modelId="{556D8535-D900-49FE-8622-2A2E77A972F5}">
      <dsp:nvSpPr>
        <dsp:cNvPr id="0" name=""/>
        <dsp:cNvSpPr/>
      </dsp:nvSpPr>
      <dsp:spPr>
        <a:xfrm>
          <a:off x="4587738" y="1994394"/>
          <a:ext cx="1340122" cy="4032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4</a:t>
          </a:r>
          <a:endParaRPr lang="en-GB" sz="1400" kern="1200" dirty="0"/>
        </a:p>
      </dsp:txBody>
      <dsp:txXfrm>
        <a:off x="4587738" y="1994394"/>
        <a:ext cx="1340122" cy="403200"/>
      </dsp:txXfrm>
    </dsp:sp>
    <dsp:sp modelId="{42C89F29-EF53-4C7B-869F-12053CABBFF7}">
      <dsp:nvSpPr>
        <dsp:cNvPr id="0" name=""/>
        <dsp:cNvSpPr/>
      </dsp:nvSpPr>
      <dsp:spPr>
        <a:xfrm>
          <a:off x="4587738" y="2397594"/>
          <a:ext cx="1340122" cy="279938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n-GB" sz="1400" kern="1200"/>
            <a:t>To help those children and young people gain access to, and make the best use of, services provided by the local authority and its relevant partners</a:t>
          </a:r>
          <a:endParaRPr lang="en-GB" sz="1400" kern="1200" dirty="0"/>
        </a:p>
      </dsp:txBody>
      <dsp:txXfrm>
        <a:off x="4587738" y="2397594"/>
        <a:ext cx="1340122" cy="2799385"/>
      </dsp:txXfrm>
    </dsp:sp>
    <dsp:sp modelId="{7AB5ED28-33B2-4FFB-A2A7-3F594CDA0DCA}">
      <dsp:nvSpPr>
        <dsp:cNvPr id="0" name=""/>
        <dsp:cNvSpPr/>
      </dsp:nvSpPr>
      <dsp:spPr>
        <a:xfrm>
          <a:off x="6115478" y="1994394"/>
          <a:ext cx="1340122" cy="4032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5</a:t>
          </a:r>
          <a:endParaRPr lang="en-GB" sz="1400" kern="1200" dirty="0"/>
        </a:p>
      </dsp:txBody>
      <dsp:txXfrm>
        <a:off x="6115478" y="1994394"/>
        <a:ext cx="1340122" cy="403200"/>
      </dsp:txXfrm>
    </dsp:sp>
    <dsp:sp modelId="{6D35A4AF-0B50-4204-A8AA-8D11AECCA90D}">
      <dsp:nvSpPr>
        <dsp:cNvPr id="0" name=""/>
        <dsp:cNvSpPr/>
      </dsp:nvSpPr>
      <dsp:spPr>
        <a:xfrm>
          <a:off x="6115478" y="2397594"/>
          <a:ext cx="1340122" cy="2799385"/>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n-GB" sz="1400" kern="1200"/>
            <a:t>To promote high aspirations, and seek to secure the best outcomes, for those children and young people</a:t>
          </a:r>
          <a:endParaRPr lang="en-GB" sz="1400" kern="1200" dirty="0"/>
        </a:p>
      </dsp:txBody>
      <dsp:txXfrm>
        <a:off x="6115478" y="2397594"/>
        <a:ext cx="1340122" cy="2799385"/>
      </dsp:txXfrm>
    </dsp:sp>
    <dsp:sp modelId="{AB573B68-6103-4A6E-BE7A-D32F41691C35}">
      <dsp:nvSpPr>
        <dsp:cNvPr id="0" name=""/>
        <dsp:cNvSpPr/>
      </dsp:nvSpPr>
      <dsp:spPr>
        <a:xfrm>
          <a:off x="7643218" y="1994394"/>
          <a:ext cx="1340122" cy="4032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6</a:t>
          </a:r>
          <a:endParaRPr lang="en-GB" sz="1400" kern="1200" dirty="0"/>
        </a:p>
      </dsp:txBody>
      <dsp:txXfrm>
        <a:off x="7643218" y="1994394"/>
        <a:ext cx="1340122" cy="403200"/>
      </dsp:txXfrm>
    </dsp:sp>
    <dsp:sp modelId="{FA5A1983-09AB-4824-83DF-7A9423520B57}">
      <dsp:nvSpPr>
        <dsp:cNvPr id="0" name=""/>
        <dsp:cNvSpPr/>
      </dsp:nvSpPr>
      <dsp:spPr>
        <a:xfrm>
          <a:off x="7643218" y="2397594"/>
          <a:ext cx="1340122" cy="279938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n-GB" sz="1400" kern="1200"/>
            <a:t>For those children and young people to be safe, and for stability in their home lives, relationships and education or work</a:t>
          </a:r>
          <a:endParaRPr lang="en-GB" sz="1400" kern="1200" dirty="0"/>
        </a:p>
      </dsp:txBody>
      <dsp:txXfrm>
        <a:off x="7643218" y="2397594"/>
        <a:ext cx="1340122" cy="2799385"/>
      </dsp:txXfrm>
    </dsp:sp>
    <dsp:sp modelId="{D8F17FED-8260-49D3-A32D-6BC6986E5161}">
      <dsp:nvSpPr>
        <dsp:cNvPr id="0" name=""/>
        <dsp:cNvSpPr/>
      </dsp:nvSpPr>
      <dsp:spPr>
        <a:xfrm>
          <a:off x="9170958" y="1994394"/>
          <a:ext cx="1340122" cy="4032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7</a:t>
          </a:r>
          <a:endParaRPr lang="en-GB" sz="1400" kern="1200" dirty="0"/>
        </a:p>
      </dsp:txBody>
      <dsp:txXfrm>
        <a:off x="9170958" y="1994394"/>
        <a:ext cx="1340122" cy="403200"/>
      </dsp:txXfrm>
    </dsp:sp>
    <dsp:sp modelId="{0C4AA5D8-F55A-4EE9-83A2-6E7FEE9AAA26}">
      <dsp:nvSpPr>
        <dsp:cNvPr id="0" name=""/>
        <dsp:cNvSpPr/>
      </dsp:nvSpPr>
      <dsp:spPr>
        <a:xfrm>
          <a:off x="9170958" y="2397594"/>
          <a:ext cx="1340122" cy="279938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n-GB" sz="1400" kern="1200"/>
            <a:t>To prepare those children and young people for adulthood and independent living</a:t>
          </a:r>
          <a:endParaRPr lang="en-GB" sz="1400" kern="1200" dirty="0"/>
        </a:p>
      </dsp:txBody>
      <dsp:txXfrm>
        <a:off x="9170958" y="2397594"/>
        <a:ext cx="1340122" cy="2799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D0B05-2D8E-4521-802B-3B801B00CE6E}">
      <dsp:nvSpPr>
        <dsp:cNvPr id="0" name=""/>
        <dsp:cNvSpPr/>
      </dsp:nvSpPr>
      <dsp:spPr>
        <a:xfrm>
          <a:off x="519" y="23448"/>
          <a:ext cx="1188822" cy="1188822"/>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A45EC4-5F97-41E0-8FD6-0BC16F5F7F23}">
      <dsp:nvSpPr>
        <dsp:cNvPr id="0" name=""/>
        <dsp:cNvSpPr/>
      </dsp:nvSpPr>
      <dsp:spPr>
        <a:xfrm>
          <a:off x="119401" y="142330"/>
          <a:ext cx="951058" cy="951058"/>
        </a:xfrm>
        <a:prstGeom prst="pie">
          <a:avLst>
            <a:gd name="adj1" fmla="val 126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E1943-57E8-4F58-9069-FDCC5209AC2D}">
      <dsp:nvSpPr>
        <dsp:cNvPr id="0" name=""/>
        <dsp:cNvSpPr/>
      </dsp:nvSpPr>
      <dsp:spPr>
        <a:xfrm rot="16200000">
          <a:off x="-1366626" y="2698299"/>
          <a:ext cx="3447585" cy="71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2400300">
            <a:lnSpc>
              <a:spcPct val="90000"/>
            </a:lnSpc>
            <a:spcBef>
              <a:spcPct val="0"/>
            </a:spcBef>
            <a:spcAft>
              <a:spcPct val="35000"/>
            </a:spcAft>
            <a:buNone/>
          </a:pPr>
          <a:r>
            <a:rPr lang="en-GB" sz="5400" kern="1200" dirty="0">
              <a:solidFill>
                <a:schemeClr val="accent5"/>
              </a:solidFill>
            </a:rPr>
            <a:t>Universal</a:t>
          </a:r>
        </a:p>
      </dsp:txBody>
      <dsp:txXfrm>
        <a:off x="-1366626" y="2698299"/>
        <a:ext cx="3447585" cy="713293"/>
      </dsp:txXfrm>
    </dsp:sp>
    <dsp:sp modelId="{4F44AD73-9CA8-4B76-A007-9E2FA94E3410}">
      <dsp:nvSpPr>
        <dsp:cNvPr id="0" name=""/>
        <dsp:cNvSpPr/>
      </dsp:nvSpPr>
      <dsp:spPr>
        <a:xfrm>
          <a:off x="832695" y="23448"/>
          <a:ext cx="2377645" cy="475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GB" sz="1700" b="1" kern="1200" dirty="0">
              <a:solidFill>
                <a:schemeClr val="accent5"/>
              </a:solidFill>
            </a:rPr>
            <a:t>All Councillors and Lead Officers</a:t>
          </a:r>
        </a:p>
        <a:p>
          <a:pPr marL="0" lvl="0" indent="0" algn="l" defTabSz="755650">
            <a:lnSpc>
              <a:spcPct val="90000"/>
            </a:lnSpc>
            <a:spcBef>
              <a:spcPct val="0"/>
            </a:spcBef>
            <a:spcAft>
              <a:spcPct val="35000"/>
            </a:spcAft>
            <a:buNone/>
          </a:pPr>
          <a:r>
            <a:rPr lang="en-GB" sz="1700" kern="1200" dirty="0">
              <a:solidFill>
                <a:schemeClr val="accent5"/>
              </a:solidFill>
            </a:rPr>
            <a:t>Understand the legal/policy framework</a:t>
          </a:r>
        </a:p>
        <a:p>
          <a:pPr marL="0" lvl="0" indent="0" algn="l" defTabSz="755650">
            <a:lnSpc>
              <a:spcPct val="90000"/>
            </a:lnSpc>
            <a:spcBef>
              <a:spcPct val="0"/>
            </a:spcBef>
            <a:spcAft>
              <a:spcPct val="35000"/>
            </a:spcAft>
            <a:buNone/>
          </a:pPr>
          <a:r>
            <a:rPr lang="en-GB" sz="1700" kern="1200" dirty="0">
              <a:solidFill>
                <a:schemeClr val="accent5"/>
              </a:solidFill>
            </a:rPr>
            <a:t>Know the profile of local children and how they are achieving</a:t>
          </a:r>
        </a:p>
        <a:p>
          <a:pPr marL="0" lvl="0" indent="0" algn="l" defTabSz="755650">
            <a:lnSpc>
              <a:spcPct val="90000"/>
            </a:lnSpc>
            <a:spcBef>
              <a:spcPct val="0"/>
            </a:spcBef>
            <a:spcAft>
              <a:spcPct val="35000"/>
            </a:spcAft>
            <a:buNone/>
          </a:pPr>
          <a:r>
            <a:rPr lang="en-GB" sz="1700" kern="1200" dirty="0">
              <a:solidFill>
                <a:schemeClr val="accent5"/>
              </a:solidFill>
            </a:rPr>
            <a:t>Consider the needs of looked after children in all decisions</a:t>
          </a:r>
        </a:p>
      </dsp:txBody>
      <dsp:txXfrm>
        <a:off x="832695" y="23448"/>
        <a:ext cx="2377645" cy="4755290"/>
      </dsp:txXfrm>
    </dsp:sp>
    <dsp:sp modelId="{1157EC72-7FA4-4C7C-A6D2-0CCF8B689E12}">
      <dsp:nvSpPr>
        <dsp:cNvPr id="0" name=""/>
        <dsp:cNvSpPr/>
      </dsp:nvSpPr>
      <dsp:spPr>
        <a:xfrm>
          <a:off x="3652889" y="23448"/>
          <a:ext cx="1188822" cy="1188822"/>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E53FFF-3B2F-4B67-916C-9B1DD4F15AF5}">
      <dsp:nvSpPr>
        <dsp:cNvPr id="0" name=""/>
        <dsp:cNvSpPr/>
      </dsp:nvSpPr>
      <dsp:spPr>
        <a:xfrm>
          <a:off x="3771771" y="142330"/>
          <a:ext cx="951058" cy="951058"/>
        </a:xfrm>
        <a:prstGeom prst="pie">
          <a:avLst>
            <a:gd name="adj1" fmla="val 9000000"/>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66FBA9-C17B-410F-A375-2F10686C6FB8}">
      <dsp:nvSpPr>
        <dsp:cNvPr id="0" name=""/>
        <dsp:cNvSpPr/>
      </dsp:nvSpPr>
      <dsp:spPr>
        <a:xfrm rot="16200000">
          <a:off x="2285743" y="2698299"/>
          <a:ext cx="3447585" cy="71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2400300">
            <a:lnSpc>
              <a:spcPct val="90000"/>
            </a:lnSpc>
            <a:spcBef>
              <a:spcPct val="0"/>
            </a:spcBef>
            <a:spcAft>
              <a:spcPct val="35000"/>
            </a:spcAft>
            <a:buNone/>
          </a:pPr>
          <a:r>
            <a:rPr lang="en-GB" sz="5400" kern="1200">
              <a:solidFill>
                <a:schemeClr val="accent5"/>
              </a:solidFill>
            </a:rPr>
            <a:t>Targeted</a:t>
          </a:r>
          <a:endParaRPr lang="en-GB" sz="5400" kern="1200" dirty="0">
            <a:solidFill>
              <a:schemeClr val="accent5"/>
            </a:solidFill>
          </a:endParaRPr>
        </a:p>
      </dsp:txBody>
      <dsp:txXfrm>
        <a:off x="2285743" y="2698299"/>
        <a:ext cx="3447585" cy="713293"/>
      </dsp:txXfrm>
    </dsp:sp>
    <dsp:sp modelId="{E17B9174-94F0-4964-8CA5-7544ECA927D5}">
      <dsp:nvSpPr>
        <dsp:cNvPr id="0" name=""/>
        <dsp:cNvSpPr/>
      </dsp:nvSpPr>
      <dsp:spPr>
        <a:xfrm>
          <a:off x="4485065" y="23448"/>
          <a:ext cx="2377645" cy="475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GB" sz="1700" b="1" kern="1200" dirty="0">
              <a:solidFill>
                <a:schemeClr val="accent5"/>
              </a:solidFill>
            </a:rPr>
            <a:t>Councillors with relevant role such </a:t>
          </a:r>
          <a:r>
            <a:rPr lang="en-GB" sz="1700" b="1" kern="1200" dirty="0" err="1">
              <a:solidFill>
                <a:schemeClr val="accent5"/>
              </a:solidFill>
            </a:rPr>
            <a:t>eg</a:t>
          </a:r>
          <a:r>
            <a:rPr lang="en-GB" sz="1700" b="1" kern="1200" dirty="0">
              <a:solidFill>
                <a:schemeClr val="accent5"/>
              </a:solidFill>
            </a:rPr>
            <a:t> member of Scrutiny committee or Corporate Parent Advisory Group</a:t>
          </a:r>
        </a:p>
        <a:p>
          <a:pPr marL="0" lvl="0" indent="0" algn="l" defTabSz="755650">
            <a:lnSpc>
              <a:spcPct val="90000"/>
            </a:lnSpc>
            <a:spcBef>
              <a:spcPct val="0"/>
            </a:spcBef>
            <a:spcAft>
              <a:spcPct val="35000"/>
            </a:spcAft>
            <a:buNone/>
          </a:pPr>
          <a:r>
            <a:rPr lang="en-GB" sz="1700" kern="1200" dirty="0">
              <a:solidFill>
                <a:schemeClr val="accent5"/>
              </a:solidFill>
            </a:rPr>
            <a:t>Consider effectiveness of local arrangements</a:t>
          </a:r>
        </a:p>
        <a:p>
          <a:pPr marL="0" lvl="0" indent="0" algn="l" defTabSz="755650">
            <a:lnSpc>
              <a:spcPct val="90000"/>
            </a:lnSpc>
            <a:spcBef>
              <a:spcPct val="0"/>
            </a:spcBef>
            <a:spcAft>
              <a:spcPct val="35000"/>
            </a:spcAft>
            <a:buNone/>
          </a:pPr>
          <a:r>
            <a:rPr lang="en-GB" sz="1700" kern="1200" dirty="0">
              <a:solidFill>
                <a:schemeClr val="accent5"/>
              </a:solidFill>
            </a:rPr>
            <a:t>Consider range of evidence in order to identify what needs to change</a:t>
          </a:r>
        </a:p>
      </dsp:txBody>
      <dsp:txXfrm>
        <a:off x="4485065" y="23448"/>
        <a:ext cx="2377645" cy="4755290"/>
      </dsp:txXfrm>
    </dsp:sp>
    <dsp:sp modelId="{F20541BF-7447-4C7A-A839-0D4C375550E7}">
      <dsp:nvSpPr>
        <dsp:cNvPr id="0" name=""/>
        <dsp:cNvSpPr/>
      </dsp:nvSpPr>
      <dsp:spPr>
        <a:xfrm>
          <a:off x="7305259" y="23448"/>
          <a:ext cx="1188822" cy="1188822"/>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5460F-55FD-47F6-9A94-4774BDADACF3}">
      <dsp:nvSpPr>
        <dsp:cNvPr id="0" name=""/>
        <dsp:cNvSpPr/>
      </dsp:nvSpPr>
      <dsp:spPr>
        <a:xfrm>
          <a:off x="7424141" y="142330"/>
          <a:ext cx="951058" cy="951058"/>
        </a:xfrm>
        <a:prstGeom prst="pie">
          <a:avLst>
            <a:gd name="adj1" fmla="val 54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83E47-2E17-4E77-9331-3FA1C4FE1C56}">
      <dsp:nvSpPr>
        <dsp:cNvPr id="0" name=""/>
        <dsp:cNvSpPr/>
      </dsp:nvSpPr>
      <dsp:spPr>
        <a:xfrm rot="16200000">
          <a:off x="5938113" y="2698299"/>
          <a:ext cx="3447585" cy="71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2400300">
            <a:lnSpc>
              <a:spcPct val="90000"/>
            </a:lnSpc>
            <a:spcBef>
              <a:spcPct val="0"/>
            </a:spcBef>
            <a:spcAft>
              <a:spcPct val="35000"/>
            </a:spcAft>
            <a:buNone/>
          </a:pPr>
          <a:r>
            <a:rPr lang="en-GB" sz="5400" kern="1200">
              <a:solidFill>
                <a:schemeClr val="accent5"/>
              </a:solidFill>
            </a:rPr>
            <a:t>Specialist</a:t>
          </a:r>
          <a:endParaRPr lang="en-GB" sz="5400" kern="1200" dirty="0">
            <a:solidFill>
              <a:schemeClr val="accent5"/>
            </a:solidFill>
          </a:endParaRPr>
        </a:p>
      </dsp:txBody>
      <dsp:txXfrm>
        <a:off x="5938113" y="2698299"/>
        <a:ext cx="3447585" cy="713293"/>
      </dsp:txXfrm>
    </dsp:sp>
    <dsp:sp modelId="{D0A37169-A7C0-4464-B931-1DF82C6C522F}">
      <dsp:nvSpPr>
        <dsp:cNvPr id="0" name=""/>
        <dsp:cNvSpPr/>
      </dsp:nvSpPr>
      <dsp:spPr>
        <a:xfrm>
          <a:off x="8137435" y="23448"/>
          <a:ext cx="2377645" cy="475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GB" sz="1700" b="1" kern="1200" dirty="0">
              <a:solidFill>
                <a:schemeClr val="accent5"/>
              </a:solidFill>
            </a:rPr>
            <a:t>Director of Children’s Services and other local authority officers who influence service delivery and improvement</a:t>
          </a:r>
        </a:p>
        <a:p>
          <a:pPr marL="0" lvl="0" indent="0" algn="l" defTabSz="755650">
            <a:lnSpc>
              <a:spcPct val="90000"/>
            </a:lnSpc>
            <a:spcBef>
              <a:spcPct val="0"/>
            </a:spcBef>
            <a:spcAft>
              <a:spcPct val="35000"/>
            </a:spcAft>
            <a:buNone/>
          </a:pPr>
          <a:r>
            <a:rPr lang="en-GB" sz="1700" kern="1200" dirty="0">
              <a:solidFill>
                <a:schemeClr val="accent5"/>
              </a:solidFill>
            </a:rPr>
            <a:t>Constantly drive improvements to services</a:t>
          </a:r>
        </a:p>
        <a:p>
          <a:pPr marL="0" lvl="0" indent="0" algn="l" defTabSz="755650">
            <a:lnSpc>
              <a:spcPct val="90000"/>
            </a:lnSpc>
            <a:spcBef>
              <a:spcPct val="0"/>
            </a:spcBef>
            <a:spcAft>
              <a:spcPct val="35000"/>
            </a:spcAft>
            <a:buNone/>
          </a:pPr>
          <a:r>
            <a:rPr lang="en-GB" sz="1700" kern="1200" dirty="0">
              <a:solidFill>
                <a:schemeClr val="accent5"/>
              </a:solidFill>
            </a:rPr>
            <a:t>Make sure that the needs of looked after children are incorporated in all council/partner strategies</a:t>
          </a:r>
        </a:p>
        <a:p>
          <a:pPr marL="0" lvl="0" indent="0" algn="l" defTabSz="755650">
            <a:lnSpc>
              <a:spcPct val="90000"/>
            </a:lnSpc>
            <a:spcBef>
              <a:spcPct val="0"/>
            </a:spcBef>
            <a:spcAft>
              <a:spcPct val="35000"/>
            </a:spcAft>
            <a:buNone/>
          </a:pPr>
          <a:r>
            <a:rPr lang="en-GB" sz="1700" kern="1200" dirty="0">
              <a:solidFill>
                <a:schemeClr val="accent5"/>
              </a:solidFill>
            </a:rPr>
            <a:t>Keep up to date with research and findings and new initiatives</a:t>
          </a:r>
        </a:p>
      </dsp:txBody>
      <dsp:txXfrm>
        <a:off x="8137435" y="23448"/>
        <a:ext cx="2377645" cy="4755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89DE3-83A4-43C6-9208-CCC256046979}">
      <dsp:nvSpPr>
        <dsp:cNvPr id="0" name=""/>
        <dsp:cNvSpPr/>
      </dsp:nvSpPr>
      <dsp:spPr>
        <a:xfrm>
          <a:off x="2781299" y="2266729"/>
          <a:ext cx="2565400" cy="256540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GB" sz="4300" kern="1200" dirty="0"/>
            <a:t>The care system</a:t>
          </a:r>
        </a:p>
      </dsp:txBody>
      <dsp:txXfrm>
        <a:off x="3156993" y="2642423"/>
        <a:ext cx="1814012" cy="1814012"/>
      </dsp:txXfrm>
    </dsp:sp>
    <dsp:sp modelId="{240415C3-DE56-44FB-8AF8-82893162F1E4}">
      <dsp:nvSpPr>
        <dsp:cNvPr id="0" name=""/>
        <dsp:cNvSpPr/>
      </dsp:nvSpPr>
      <dsp:spPr>
        <a:xfrm rot="12900000">
          <a:off x="1038216" y="1787538"/>
          <a:ext cx="2063257" cy="73113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AD8D6C-8D37-46EA-9A6E-3F1AECC0F3A2}">
      <dsp:nvSpPr>
        <dsp:cNvPr id="0" name=""/>
        <dsp:cNvSpPr/>
      </dsp:nvSpPr>
      <dsp:spPr>
        <a:xfrm>
          <a:off x="6219" y="586537"/>
          <a:ext cx="2437130" cy="194970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Keeping children safe</a:t>
          </a:r>
        </a:p>
      </dsp:txBody>
      <dsp:txXfrm>
        <a:off x="63324" y="643642"/>
        <a:ext cx="2322920" cy="1835494"/>
      </dsp:txXfrm>
    </dsp:sp>
    <dsp:sp modelId="{EC6C1557-4BE3-4B29-B275-E840F2C439F2}">
      <dsp:nvSpPr>
        <dsp:cNvPr id="0" name=""/>
        <dsp:cNvSpPr/>
      </dsp:nvSpPr>
      <dsp:spPr>
        <a:xfrm rot="19500000">
          <a:off x="5026525" y="1787538"/>
          <a:ext cx="2063257" cy="731139"/>
        </a:xfrm>
        <a:prstGeom prst="leftArrow">
          <a:avLst>
            <a:gd name="adj1" fmla="val 60000"/>
            <a:gd name="adj2" fmla="val 50000"/>
          </a:avLst>
        </a:prstGeom>
        <a:solidFill>
          <a:schemeClr val="accent4">
            <a:hueOff val="7856425"/>
            <a:satOff val="42342"/>
            <a:lumOff val="-37648"/>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A67ED44-C6FC-4EBC-B49F-9C264B64894B}">
      <dsp:nvSpPr>
        <dsp:cNvPr id="0" name=""/>
        <dsp:cNvSpPr/>
      </dsp:nvSpPr>
      <dsp:spPr>
        <a:xfrm>
          <a:off x="5684650" y="586537"/>
          <a:ext cx="2437130" cy="1949704"/>
        </a:xfrm>
        <a:prstGeom prst="roundRect">
          <a:avLst>
            <a:gd name="adj" fmla="val 10000"/>
          </a:avLst>
        </a:prstGeom>
        <a:solidFill>
          <a:schemeClr val="accent4">
            <a:hueOff val="7856425"/>
            <a:satOff val="42342"/>
            <a:lumOff val="-3764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Promoting recovery, resilience and well-being</a:t>
          </a:r>
        </a:p>
      </dsp:txBody>
      <dsp:txXfrm>
        <a:off x="5741755" y="643642"/>
        <a:ext cx="2322920" cy="1835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A61B1-3952-4475-8712-4EB8A3EB46AD}">
      <dsp:nvSpPr>
        <dsp:cNvPr id="0" name=""/>
        <dsp:cNvSpPr/>
      </dsp:nvSpPr>
      <dsp:spPr>
        <a:xfrm>
          <a:off x="4940435" y="1699970"/>
          <a:ext cx="2177778" cy="217804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E063493D-36CB-4F34-8EBC-8A8C1CBBBB3A}">
      <dsp:nvSpPr>
        <dsp:cNvPr id="0" name=""/>
        <dsp:cNvSpPr/>
      </dsp:nvSpPr>
      <dsp:spPr>
        <a:xfrm>
          <a:off x="4781639" y="0"/>
          <a:ext cx="2495371" cy="1335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5"/>
              </a:solidFill>
            </a:rPr>
            <a:t>Corporate parenting strategy called our </a:t>
          </a:r>
          <a:r>
            <a:rPr lang="en-GB" sz="1600" b="1" i="1" kern="1200" dirty="0">
              <a:solidFill>
                <a:schemeClr val="accent5"/>
              </a:solidFill>
            </a:rPr>
            <a:t>Looked After Children and Care Leavers’ Strategy, </a:t>
          </a:r>
          <a:r>
            <a:rPr lang="en-GB" sz="1600" b="0" i="1" kern="1200" dirty="0">
              <a:solidFill>
                <a:schemeClr val="accent5"/>
              </a:solidFill>
            </a:rPr>
            <a:t>with an action plan</a:t>
          </a:r>
          <a:endParaRPr lang="en-GB" sz="1600" b="0" kern="1200" dirty="0">
            <a:solidFill>
              <a:schemeClr val="accent5"/>
            </a:solidFill>
          </a:endParaRPr>
        </a:p>
      </dsp:txBody>
      <dsp:txXfrm>
        <a:off x="4781639" y="0"/>
        <a:ext cx="2495371" cy="1335405"/>
      </dsp:txXfrm>
    </dsp:sp>
    <dsp:sp modelId="{3A82690C-02F6-4E87-B733-F8ECA3EA13F1}">
      <dsp:nvSpPr>
        <dsp:cNvPr id="0" name=""/>
        <dsp:cNvSpPr/>
      </dsp:nvSpPr>
      <dsp:spPr>
        <a:xfrm>
          <a:off x="5579250" y="2007114"/>
          <a:ext cx="2177778" cy="2178045"/>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D57426D0-343D-438E-AF0B-DAEACF411CA0}">
      <dsp:nvSpPr>
        <dsp:cNvPr id="0" name=""/>
        <dsp:cNvSpPr/>
      </dsp:nvSpPr>
      <dsp:spPr>
        <a:xfrm>
          <a:off x="8025622" y="1268634"/>
          <a:ext cx="2359260" cy="14689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accent5"/>
              </a:solidFill>
            </a:rPr>
            <a:t>A </a:t>
          </a:r>
          <a:r>
            <a:rPr lang="en-GB" sz="1600" b="1" i="1" kern="1200">
              <a:solidFill>
                <a:schemeClr val="accent5"/>
              </a:solidFill>
            </a:rPr>
            <a:t>Virtual School</a:t>
          </a:r>
          <a:endParaRPr lang="en-GB" sz="1600" kern="1200" dirty="0">
            <a:solidFill>
              <a:schemeClr val="accent5"/>
            </a:solidFill>
          </a:endParaRPr>
        </a:p>
      </dsp:txBody>
      <dsp:txXfrm>
        <a:off x="8025622" y="1268634"/>
        <a:ext cx="2359260" cy="1468945"/>
      </dsp:txXfrm>
    </dsp:sp>
    <dsp:sp modelId="{44C16CA8-2AB3-4CFC-9B51-EFB7E803AE77}">
      <dsp:nvSpPr>
        <dsp:cNvPr id="0" name=""/>
        <dsp:cNvSpPr/>
      </dsp:nvSpPr>
      <dsp:spPr>
        <a:xfrm>
          <a:off x="5736232" y="2698186"/>
          <a:ext cx="2177778" cy="2178045"/>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8D449C33-B606-4688-824C-AA0BFC309BCC}">
      <dsp:nvSpPr>
        <dsp:cNvPr id="0" name=""/>
        <dsp:cNvSpPr/>
      </dsp:nvSpPr>
      <dsp:spPr>
        <a:xfrm>
          <a:off x="8252474" y="3138202"/>
          <a:ext cx="2313889" cy="15691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5"/>
              </a:solidFill>
            </a:rPr>
            <a:t>The </a:t>
          </a:r>
          <a:r>
            <a:rPr lang="en-GB" sz="1600" b="1" i="1" kern="1200" dirty="0">
              <a:solidFill>
                <a:schemeClr val="accent5"/>
              </a:solidFill>
            </a:rPr>
            <a:t>Care Leavers’ Covenant</a:t>
          </a:r>
        </a:p>
      </dsp:txBody>
      <dsp:txXfrm>
        <a:off x="8252474" y="3138202"/>
        <a:ext cx="2313889" cy="1569101"/>
      </dsp:txXfrm>
    </dsp:sp>
    <dsp:sp modelId="{09191038-ECD2-4619-BEB2-3F3B4F300FBB}">
      <dsp:nvSpPr>
        <dsp:cNvPr id="0" name=""/>
        <dsp:cNvSpPr/>
      </dsp:nvSpPr>
      <dsp:spPr>
        <a:xfrm>
          <a:off x="5294324" y="3252379"/>
          <a:ext cx="2177778" cy="2178045"/>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B474527B-CF94-40B4-B938-BCDA964D3585}">
      <dsp:nvSpPr>
        <dsp:cNvPr id="0" name=""/>
        <dsp:cNvSpPr/>
      </dsp:nvSpPr>
      <dsp:spPr>
        <a:xfrm>
          <a:off x="7254325" y="5241465"/>
          <a:ext cx="2495371" cy="14355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5"/>
              </a:solidFill>
            </a:rPr>
            <a:t>A children in care council, </a:t>
          </a:r>
          <a:r>
            <a:rPr lang="en-GB" sz="1600" b="1" i="1" kern="1200" dirty="0">
              <a:solidFill>
                <a:schemeClr val="accent5"/>
              </a:solidFill>
            </a:rPr>
            <a:t>Voices Making Choices, Respect Equals Change</a:t>
          </a:r>
          <a:endParaRPr lang="en-GB" sz="1600" kern="1200" dirty="0">
            <a:solidFill>
              <a:schemeClr val="accent5"/>
            </a:solidFill>
          </a:endParaRPr>
        </a:p>
      </dsp:txBody>
      <dsp:txXfrm>
        <a:off x="7254325" y="5241465"/>
        <a:ext cx="2495371" cy="1435560"/>
      </dsp:txXfrm>
    </dsp:sp>
    <dsp:sp modelId="{0B083B33-A14E-43E4-B8EC-3AF0DD71A8F1}">
      <dsp:nvSpPr>
        <dsp:cNvPr id="0" name=""/>
        <dsp:cNvSpPr/>
      </dsp:nvSpPr>
      <dsp:spPr>
        <a:xfrm>
          <a:off x="4586546" y="3252379"/>
          <a:ext cx="2177778" cy="2178045"/>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6AEF8D84-F959-4816-A522-C2BCDC4D16D2}">
      <dsp:nvSpPr>
        <dsp:cNvPr id="0" name=""/>
        <dsp:cNvSpPr/>
      </dsp:nvSpPr>
      <dsp:spPr>
        <a:xfrm>
          <a:off x="2308952" y="5241465"/>
          <a:ext cx="2495371" cy="14355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accent5"/>
              </a:solidFill>
            </a:rPr>
            <a:t>A </a:t>
          </a:r>
          <a:r>
            <a:rPr lang="en-GB" sz="1600" b="1" i="1" kern="1200">
              <a:solidFill>
                <a:schemeClr val="accent5"/>
              </a:solidFill>
            </a:rPr>
            <a:t>Safeguarding and Corporate Parenting Advisory Group</a:t>
          </a:r>
          <a:endParaRPr lang="en-GB" sz="1600" kern="1200" dirty="0">
            <a:solidFill>
              <a:schemeClr val="accent5"/>
            </a:solidFill>
          </a:endParaRPr>
        </a:p>
      </dsp:txBody>
      <dsp:txXfrm>
        <a:off x="2308952" y="5241465"/>
        <a:ext cx="2495371" cy="1435560"/>
      </dsp:txXfrm>
    </dsp:sp>
    <dsp:sp modelId="{DEF24C8F-FEFF-4560-B03B-3E670BFA7676}">
      <dsp:nvSpPr>
        <dsp:cNvPr id="0" name=""/>
        <dsp:cNvSpPr/>
      </dsp:nvSpPr>
      <dsp:spPr>
        <a:xfrm>
          <a:off x="4144638" y="2698186"/>
          <a:ext cx="2177778" cy="217804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6F6E7AF2-7494-4BD6-8139-628E83C3F58C}">
      <dsp:nvSpPr>
        <dsp:cNvPr id="0" name=""/>
        <dsp:cNvSpPr/>
      </dsp:nvSpPr>
      <dsp:spPr>
        <a:xfrm>
          <a:off x="1492285" y="3138202"/>
          <a:ext cx="2313889" cy="15691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i="1" kern="1200" dirty="0">
              <a:solidFill>
                <a:schemeClr val="accent5"/>
              </a:solidFill>
            </a:rPr>
            <a:t>Our Promise </a:t>
          </a:r>
          <a:r>
            <a:rPr lang="en-GB" sz="1600" kern="1200" dirty="0">
              <a:solidFill>
                <a:schemeClr val="accent5"/>
              </a:solidFill>
            </a:rPr>
            <a:t>to looked after children and care leavers</a:t>
          </a:r>
        </a:p>
      </dsp:txBody>
      <dsp:txXfrm>
        <a:off x="1492285" y="3138202"/>
        <a:ext cx="2313889" cy="1569101"/>
      </dsp:txXfrm>
    </dsp:sp>
    <dsp:sp modelId="{21B77B43-DC89-4CA9-A9FC-1CBFD1E88167}">
      <dsp:nvSpPr>
        <dsp:cNvPr id="0" name=""/>
        <dsp:cNvSpPr/>
      </dsp:nvSpPr>
      <dsp:spPr>
        <a:xfrm>
          <a:off x="4311507" y="2021445"/>
          <a:ext cx="2177778" cy="2178045"/>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6501CC1C-E549-4C31-96D2-58214FDCA660}">
      <dsp:nvSpPr>
        <dsp:cNvPr id="0" name=""/>
        <dsp:cNvSpPr/>
      </dsp:nvSpPr>
      <dsp:spPr>
        <a:xfrm>
          <a:off x="1673767" y="1268634"/>
          <a:ext cx="2359260" cy="14689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5"/>
              </a:solidFill>
            </a:rPr>
            <a:t>A Multi-Agency Looked After Partnership, or </a:t>
          </a:r>
          <a:r>
            <a:rPr lang="en-GB" sz="1600" b="1" i="1" kern="1200" dirty="0">
              <a:solidFill>
                <a:schemeClr val="accent5"/>
              </a:solidFill>
            </a:rPr>
            <a:t>MALAP</a:t>
          </a:r>
          <a:endParaRPr lang="en-GB" sz="1600" kern="1200" dirty="0">
            <a:solidFill>
              <a:schemeClr val="accent5"/>
            </a:solidFill>
          </a:endParaRPr>
        </a:p>
      </dsp:txBody>
      <dsp:txXfrm>
        <a:off x="1673767" y="1268634"/>
        <a:ext cx="2359260" cy="14689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6B22A-9D5C-41FB-851F-936517392D64}">
      <dsp:nvSpPr>
        <dsp:cNvPr id="0" name=""/>
        <dsp:cNvSpPr/>
      </dsp:nvSpPr>
      <dsp:spPr>
        <a:xfrm>
          <a:off x="1886007" y="3558321"/>
          <a:ext cx="2191626" cy="1881576"/>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accent5"/>
              </a:solidFill>
            </a:rPr>
            <a:t>“We want to be cared about not just cared for”</a:t>
          </a:r>
        </a:p>
      </dsp:txBody>
      <dsp:txXfrm>
        <a:off x="2225440" y="3849735"/>
        <a:ext cx="1512760" cy="1298748"/>
      </dsp:txXfrm>
    </dsp:sp>
    <dsp:sp modelId="{A97AAA35-B04C-4DB8-B94B-034135E8E6F0}">
      <dsp:nvSpPr>
        <dsp:cNvPr id="0" name=""/>
        <dsp:cNvSpPr/>
      </dsp:nvSpPr>
      <dsp:spPr>
        <a:xfrm>
          <a:off x="1938299" y="4399697"/>
          <a:ext cx="255651" cy="220360"/>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05F614-FF85-4E7E-9F9A-B605DFAA5795}">
      <dsp:nvSpPr>
        <dsp:cNvPr id="0" name=""/>
        <dsp:cNvSpPr/>
      </dsp:nvSpPr>
      <dsp:spPr>
        <a:xfrm>
          <a:off x="0" y="2518120"/>
          <a:ext cx="2191626" cy="188157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B727-2BC1-4725-B409-A2A62F135B8E}">
      <dsp:nvSpPr>
        <dsp:cNvPr id="0" name=""/>
        <dsp:cNvSpPr/>
      </dsp:nvSpPr>
      <dsp:spPr>
        <a:xfrm>
          <a:off x="1501368" y="4149788"/>
          <a:ext cx="255651" cy="220360"/>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E62497-62C8-462E-93A4-28BFBD0CA578}">
      <dsp:nvSpPr>
        <dsp:cNvPr id="0" name=""/>
        <dsp:cNvSpPr/>
      </dsp:nvSpPr>
      <dsp:spPr>
        <a:xfrm>
          <a:off x="3772014" y="2512110"/>
          <a:ext cx="2191626" cy="1881576"/>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accent5"/>
              </a:solidFill>
            </a:rPr>
            <a:t>“We want to be looked after as you would your own child”</a:t>
          </a:r>
        </a:p>
      </dsp:txBody>
      <dsp:txXfrm>
        <a:off x="4111447" y="2803524"/>
        <a:ext cx="1512760" cy="1298748"/>
      </dsp:txXfrm>
    </dsp:sp>
    <dsp:sp modelId="{814DBDBA-D417-403F-983F-2A72AA69AB96}">
      <dsp:nvSpPr>
        <dsp:cNvPr id="0" name=""/>
        <dsp:cNvSpPr/>
      </dsp:nvSpPr>
      <dsp:spPr>
        <a:xfrm>
          <a:off x="5280355" y="4139772"/>
          <a:ext cx="255651" cy="220360"/>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D11C1-6BD3-4CCC-9610-79627ED70135}">
      <dsp:nvSpPr>
        <dsp:cNvPr id="0" name=""/>
        <dsp:cNvSpPr/>
      </dsp:nvSpPr>
      <dsp:spPr>
        <a:xfrm>
          <a:off x="5656859" y="3554314"/>
          <a:ext cx="2191626" cy="188157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58731B-B2B4-4F04-B307-8C3E5F8C7997}">
      <dsp:nvSpPr>
        <dsp:cNvPr id="0" name=""/>
        <dsp:cNvSpPr/>
      </dsp:nvSpPr>
      <dsp:spPr>
        <a:xfrm>
          <a:off x="5710313" y="4391683"/>
          <a:ext cx="255651" cy="220360"/>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99470-EA45-4F1B-B945-FE7AA912F1A8}">
      <dsp:nvSpPr>
        <dsp:cNvPr id="0" name=""/>
        <dsp:cNvSpPr/>
      </dsp:nvSpPr>
      <dsp:spPr>
        <a:xfrm>
          <a:off x="1886007" y="1477919"/>
          <a:ext cx="2191626" cy="1881576"/>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accent5"/>
              </a:solidFill>
            </a:rPr>
            <a:t>“We’re not treated as children we are a case”</a:t>
          </a:r>
        </a:p>
      </dsp:txBody>
      <dsp:txXfrm>
        <a:off x="2225440" y="1769333"/>
        <a:ext cx="1512760" cy="1298748"/>
      </dsp:txXfrm>
    </dsp:sp>
    <dsp:sp modelId="{E6AB2240-2039-4E2E-9607-1AD77E1B4EB3}">
      <dsp:nvSpPr>
        <dsp:cNvPr id="0" name=""/>
        <dsp:cNvSpPr/>
      </dsp:nvSpPr>
      <dsp:spPr>
        <a:xfrm>
          <a:off x="3387375" y="1513477"/>
          <a:ext cx="255651" cy="220360"/>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4D3B06-5D6D-4145-AD54-DA79AFABF035}">
      <dsp:nvSpPr>
        <dsp:cNvPr id="0" name=""/>
        <dsp:cNvSpPr/>
      </dsp:nvSpPr>
      <dsp:spPr>
        <a:xfrm>
          <a:off x="3772014" y="431709"/>
          <a:ext cx="2191626" cy="188157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690C6-E833-424E-9E30-EAC52CDFF5FF}">
      <dsp:nvSpPr>
        <dsp:cNvPr id="0" name=""/>
        <dsp:cNvSpPr/>
      </dsp:nvSpPr>
      <dsp:spPr>
        <a:xfrm>
          <a:off x="3833602" y="1265572"/>
          <a:ext cx="255651" cy="220360"/>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07603-F7F5-46D8-82A4-59D97212CE34}">
      <dsp:nvSpPr>
        <dsp:cNvPr id="0" name=""/>
        <dsp:cNvSpPr/>
      </dsp:nvSpPr>
      <dsp:spPr>
        <a:xfrm>
          <a:off x="5656859" y="1473913"/>
          <a:ext cx="2191626" cy="1881576"/>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schemeClr val="accent5"/>
              </a:solidFill>
            </a:rPr>
            <a:t>“Working as an apprentice for NCC allows you to view and experience all the different services available to young people”</a:t>
          </a:r>
          <a:endParaRPr lang="en-GB" sz="1200" kern="1200" dirty="0">
            <a:solidFill>
              <a:schemeClr val="accent5"/>
            </a:solidFill>
          </a:endParaRPr>
        </a:p>
      </dsp:txBody>
      <dsp:txXfrm>
        <a:off x="5996292" y="1765327"/>
        <a:ext cx="1512760" cy="1298748"/>
      </dsp:txXfrm>
    </dsp:sp>
    <dsp:sp modelId="{8CE1FCFA-CA5E-4538-9008-FE001BBE34C7}">
      <dsp:nvSpPr>
        <dsp:cNvPr id="0" name=""/>
        <dsp:cNvSpPr/>
      </dsp:nvSpPr>
      <dsp:spPr>
        <a:xfrm>
          <a:off x="7553325" y="2307776"/>
          <a:ext cx="255651" cy="220360"/>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B0917A-2E71-4C01-A4FB-FFB15549EC04}">
      <dsp:nvSpPr>
        <dsp:cNvPr id="0" name=""/>
        <dsp:cNvSpPr/>
      </dsp:nvSpPr>
      <dsp:spPr>
        <a:xfrm>
          <a:off x="7542866" y="2531642"/>
          <a:ext cx="2191626" cy="188157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E24CD9-624B-4BD7-903E-0762DDDD7FD9}">
      <dsp:nvSpPr>
        <dsp:cNvPr id="0" name=""/>
        <dsp:cNvSpPr/>
      </dsp:nvSpPr>
      <dsp:spPr>
        <a:xfrm>
          <a:off x="7970500" y="2565698"/>
          <a:ext cx="255651" cy="220360"/>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5EA79F-EBB0-4F15-AFDF-1D4BF01D4074}">
      <dsp:nvSpPr>
        <dsp:cNvPr id="0" name=""/>
        <dsp:cNvSpPr/>
      </dsp:nvSpPr>
      <dsp:spPr>
        <a:xfrm>
          <a:off x="7542866" y="451741"/>
          <a:ext cx="2191626" cy="1881576"/>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accent5"/>
              </a:solidFill>
            </a:rPr>
            <a:t>“Being an NCC apprentice has really opened my eyes in how all the children services come together.  It is a great experience and you learn a lot of skills”</a:t>
          </a:r>
        </a:p>
      </dsp:txBody>
      <dsp:txXfrm>
        <a:off x="7882299" y="743155"/>
        <a:ext cx="1512760" cy="1298748"/>
      </dsp:txXfrm>
    </dsp:sp>
    <dsp:sp modelId="{65BCDE77-DAA6-45E2-BDF7-144FEF061C42}">
      <dsp:nvSpPr>
        <dsp:cNvPr id="0" name=""/>
        <dsp:cNvSpPr/>
      </dsp:nvSpPr>
      <dsp:spPr>
        <a:xfrm>
          <a:off x="9439332" y="1295120"/>
          <a:ext cx="255651" cy="220360"/>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B64FB9-38D5-483A-A2A6-BCA4D48A362C}">
      <dsp:nvSpPr>
        <dsp:cNvPr id="0" name=""/>
        <dsp:cNvSpPr/>
      </dsp:nvSpPr>
      <dsp:spPr>
        <a:xfrm>
          <a:off x="9428873" y="1501458"/>
          <a:ext cx="2191626" cy="1881576"/>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2000" b="-12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70AD10-31B6-43A8-AB4F-CFC65B6D5DB9}">
      <dsp:nvSpPr>
        <dsp:cNvPr id="0" name=""/>
        <dsp:cNvSpPr/>
      </dsp:nvSpPr>
      <dsp:spPr>
        <a:xfrm>
          <a:off x="9865804" y="1543527"/>
          <a:ext cx="255651" cy="220360"/>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AB9CD-3EE0-415D-96DC-4CDAA42D1C58}" type="datetimeFigureOut">
              <a:rPr lang="en-GB" smtClean="0"/>
              <a:t>11/11/2020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D848D-B68B-4441-9EC2-E51864E7500B}" type="slidenum">
              <a:rPr lang="en-GB" smtClean="0"/>
              <a:t>‹#›</a:t>
            </a:fld>
            <a:endParaRPr lang="en-GB"/>
          </a:p>
        </p:txBody>
      </p:sp>
    </p:spTree>
    <p:extLst>
      <p:ext uri="{BB962C8B-B14F-4D97-AF65-F5344CB8AC3E}">
        <p14:creationId xmlns:p14="http://schemas.microsoft.com/office/powerpoint/2010/main" val="228774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B271-FF89-4BFF-8698-93705DFED0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10960A-04B7-4879-9E06-B95DEB9E9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0C64BD-00D0-41E1-82D1-61B096AC4E1A}"/>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5" name="Footer Placeholder 4">
            <a:extLst>
              <a:ext uri="{FF2B5EF4-FFF2-40B4-BE49-F238E27FC236}">
                <a16:creationId xmlns:a16="http://schemas.microsoft.com/office/drawing/2014/main" id="{1CD29E53-1137-435A-8F3C-1176502A72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A7EE78-9B16-45BB-82CF-80C61DD311C6}"/>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308324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A15D-8106-42F1-BD03-F6E58CEF9B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C04354-2085-40CC-818A-D4BBB2BCC2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2ABB1A-B4B4-4FDA-B6A7-F7DEEB2636BB}"/>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5" name="Footer Placeholder 4">
            <a:extLst>
              <a:ext uri="{FF2B5EF4-FFF2-40B4-BE49-F238E27FC236}">
                <a16:creationId xmlns:a16="http://schemas.microsoft.com/office/drawing/2014/main" id="{4E971596-CC60-48DB-8390-BA0C39CEB0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27F2EB-19F5-4450-9195-14FD1E6FDCA6}"/>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104501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033368-63EA-4211-B4E8-54F4D03392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5EBEB6-7011-448C-9738-EC1295827A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D57E50-F1C0-439A-94B2-FC64FAAAD40B}"/>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5" name="Footer Placeholder 4">
            <a:extLst>
              <a:ext uri="{FF2B5EF4-FFF2-40B4-BE49-F238E27FC236}">
                <a16:creationId xmlns:a16="http://schemas.microsoft.com/office/drawing/2014/main" id="{F67A847A-2D86-4E17-93C8-214DC3F74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5B857A-979F-45C0-BF60-13D45B90C366}"/>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1203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7DAC-2070-4BD4-8D94-BB2CA556ACD1}"/>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E562836-49E3-4835-A3A4-97F6B0B404A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4819F32-0759-4457-AE49-5C1AF1467FA5}"/>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5" name="Footer Placeholder 4">
            <a:extLst>
              <a:ext uri="{FF2B5EF4-FFF2-40B4-BE49-F238E27FC236}">
                <a16:creationId xmlns:a16="http://schemas.microsoft.com/office/drawing/2014/main" id="{9C69152A-2A41-4821-9A2E-435C21753A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E420E-7498-466F-BD87-0CCB08DC0FA8}"/>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312782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11FB-FD2E-434F-9254-4EEBCFE6C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F2214F-F624-403D-975F-CF8A3AF892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68CCBE-D715-459C-9D75-AEE8E248B910}"/>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5" name="Footer Placeholder 4">
            <a:extLst>
              <a:ext uri="{FF2B5EF4-FFF2-40B4-BE49-F238E27FC236}">
                <a16:creationId xmlns:a16="http://schemas.microsoft.com/office/drawing/2014/main" id="{46CE5111-D1F5-471C-9EE4-69738ADB6A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819B4E-3F5B-46B1-9C0D-4DBF5434452B}"/>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174579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9220-CAC4-4913-8D93-4439136296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5B03F8-72DF-4292-9FC9-FFD70DC1F2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706314-E976-40AE-A52C-994900EC28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0DA601-AEC8-422B-9B5D-C949FC1D21CF}"/>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6" name="Footer Placeholder 5">
            <a:extLst>
              <a:ext uri="{FF2B5EF4-FFF2-40B4-BE49-F238E27FC236}">
                <a16:creationId xmlns:a16="http://schemas.microsoft.com/office/drawing/2014/main" id="{4112BA84-A3BC-49BC-BAE0-B604DF52FD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8802E4-8986-4589-9197-2AFCD946BB44}"/>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423598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1CF3-6A99-41DF-A94F-3EEBE63115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BA1EDD-786C-49CF-825F-3BA06CDFA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3DA161-E6EF-4DF2-A36F-FE1A786F2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77BEE5-D598-4412-B874-80F0FD073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87D8F4-EFA2-40B6-B696-B3F6FECEB8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24420F-C26B-4F4B-B986-DACF8DCB5F07}"/>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8" name="Footer Placeholder 7">
            <a:extLst>
              <a:ext uri="{FF2B5EF4-FFF2-40B4-BE49-F238E27FC236}">
                <a16:creationId xmlns:a16="http://schemas.microsoft.com/office/drawing/2014/main" id="{DB063347-9502-4EA1-9A78-50BCE222EC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B822CA-4239-48E7-8D98-88A76CCD7630}"/>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145594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A27C-CA46-4F88-B255-8632F5C213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8F32AC-0AFB-450C-A81D-639CC0223427}"/>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4" name="Footer Placeholder 3">
            <a:extLst>
              <a:ext uri="{FF2B5EF4-FFF2-40B4-BE49-F238E27FC236}">
                <a16:creationId xmlns:a16="http://schemas.microsoft.com/office/drawing/2014/main" id="{93640DD8-4651-4114-85D9-C458E7ECE3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C0737B-BF79-4B5F-802D-E2B759055294}"/>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70203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6DE54-E221-4840-9004-5E11D7B3F084}"/>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3" name="Footer Placeholder 2">
            <a:extLst>
              <a:ext uri="{FF2B5EF4-FFF2-40B4-BE49-F238E27FC236}">
                <a16:creationId xmlns:a16="http://schemas.microsoft.com/office/drawing/2014/main" id="{1EDA1995-DF99-4CF0-B1EC-A8F4D24804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7E2095-5AFA-4222-AAB7-F4C35068B106}"/>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42723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F52B-0DDE-4F79-BEAD-C472CBE6C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789DAD-B88A-412B-9B84-488E2E770A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3D66B1-8B88-4BA1-8711-B30876BC9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0C6E6A-E21B-4572-9C2C-619F6497485B}"/>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6" name="Footer Placeholder 5">
            <a:extLst>
              <a:ext uri="{FF2B5EF4-FFF2-40B4-BE49-F238E27FC236}">
                <a16:creationId xmlns:a16="http://schemas.microsoft.com/office/drawing/2014/main" id="{C7FA989A-9D5B-4CF3-ABE4-80E05DAA65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2B75E9-3051-4DB8-A497-425EF9678E58}"/>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337682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8B05-1B9B-4906-9C93-BAD682F4A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64F4ED-D6E1-4A78-A76A-0BC475581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D8A515-6D1F-483F-84B4-090DCF535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E69597-0111-401B-A9F2-947CD7ED4F85}"/>
              </a:ext>
            </a:extLst>
          </p:cNvPr>
          <p:cNvSpPr>
            <a:spLocks noGrp="1"/>
          </p:cNvSpPr>
          <p:nvPr>
            <p:ph type="dt" sz="half" idx="10"/>
          </p:nvPr>
        </p:nvSpPr>
        <p:spPr/>
        <p:txBody>
          <a:bodyPr/>
          <a:lstStyle/>
          <a:p>
            <a:fld id="{620495F2-5A9F-4A67-BE47-EE92CE2EB410}" type="datetimeFigureOut">
              <a:rPr lang="en-GB" smtClean="0"/>
              <a:t>11/11/2020</a:t>
            </a:fld>
            <a:endParaRPr lang="en-GB"/>
          </a:p>
        </p:txBody>
      </p:sp>
      <p:sp>
        <p:nvSpPr>
          <p:cNvPr id="6" name="Footer Placeholder 5">
            <a:extLst>
              <a:ext uri="{FF2B5EF4-FFF2-40B4-BE49-F238E27FC236}">
                <a16:creationId xmlns:a16="http://schemas.microsoft.com/office/drawing/2014/main" id="{31A85B46-8E4A-4587-9F60-37BA2832E8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0CB8EF-8D60-4A5E-99F1-9CA120BB8AE7}"/>
              </a:ext>
            </a:extLst>
          </p:cNvPr>
          <p:cNvSpPr>
            <a:spLocks noGrp="1"/>
          </p:cNvSpPr>
          <p:nvPr>
            <p:ph type="sldNum" sz="quarter" idx="12"/>
          </p:nvPr>
        </p:nvSpPr>
        <p:spPr/>
        <p:txBody>
          <a:bodyPr/>
          <a:lstStyle/>
          <a:p>
            <a:fld id="{B200C95C-1E3C-4895-A424-B0F8D8509A37}" type="slidenum">
              <a:rPr lang="en-GB" smtClean="0"/>
              <a:t>‹#›</a:t>
            </a:fld>
            <a:endParaRPr lang="en-GB"/>
          </a:p>
        </p:txBody>
      </p:sp>
    </p:spTree>
    <p:extLst>
      <p:ext uri="{BB962C8B-B14F-4D97-AF65-F5344CB8AC3E}">
        <p14:creationId xmlns:p14="http://schemas.microsoft.com/office/powerpoint/2010/main" val="259903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860C1-89A8-41C5-808D-CEA7BAC02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BD3854-C20C-4B25-B44A-6D9491A1F1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AEF69-2B86-407C-BFD5-A76210701B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495F2-5A9F-4A67-BE47-EE92CE2EB410}" type="datetimeFigureOut">
              <a:rPr lang="en-GB" smtClean="0"/>
              <a:t>11/11/2020</a:t>
            </a:fld>
            <a:endParaRPr lang="en-GB"/>
          </a:p>
        </p:txBody>
      </p:sp>
      <p:sp>
        <p:nvSpPr>
          <p:cNvPr id="5" name="Footer Placeholder 4">
            <a:extLst>
              <a:ext uri="{FF2B5EF4-FFF2-40B4-BE49-F238E27FC236}">
                <a16:creationId xmlns:a16="http://schemas.microsoft.com/office/drawing/2014/main" id="{BF84616E-90AE-4D1F-9C20-D2AE8A3E9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66CFEF-7460-46AE-B2F0-E1B4925945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0C95C-1E3C-4895-A424-B0F8D8509A37}" type="slidenum">
              <a:rPr lang="en-GB" smtClean="0"/>
              <a:t>‹#›</a:t>
            </a:fld>
            <a:endParaRPr lang="en-GB"/>
          </a:p>
        </p:txBody>
      </p:sp>
    </p:spTree>
    <p:extLst>
      <p:ext uri="{BB962C8B-B14F-4D97-AF65-F5344CB8AC3E}">
        <p14:creationId xmlns:p14="http://schemas.microsoft.com/office/powerpoint/2010/main" val="10414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clipart&#10;&#10;Description generated with high confidence">
            <a:extLst>
              <a:ext uri="{FF2B5EF4-FFF2-40B4-BE49-F238E27FC236}">
                <a16:creationId xmlns:a16="http://schemas.microsoft.com/office/drawing/2014/main" id="{CB45AD44-40D2-4E0B-8163-85B49412928C}"/>
              </a:ext>
            </a:extLst>
          </p:cNvPr>
          <p:cNvPicPr>
            <a:picLocks noChangeAspect="1"/>
          </p:cNvPicPr>
          <p:nvPr/>
        </p:nvPicPr>
        <p:blipFill rotWithShape="1">
          <a:blip r:embed="rId2">
            <a:extLst>
              <a:ext uri="{28A0092B-C50C-407E-A947-70E740481C1C}">
                <a14:useLocalDpi xmlns:a14="http://schemas.microsoft.com/office/drawing/2010/main" val="0"/>
              </a:ext>
            </a:extLst>
          </a:blip>
          <a:srcRect r="14223" b="1"/>
          <a:stretch/>
        </p:blipFill>
        <p:spPr>
          <a:xfrm>
            <a:off x="20" y="10"/>
            <a:ext cx="6095980" cy="6857990"/>
          </a:xfrm>
          <a:prstGeom prst="rect">
            <a:avLst/>
          </a:prstGeom>
        </p:spPr>
      </p:pic>
      <p:pic>
        <p:nvPicPr>
          <p:cNvPr id="9" name="Picture 8" descr="A picture containing skiing, people, snow, group&#10;&#10;Description automatically generated">
            <a:extLst>
              <a:ext uri="{FF2B5EF4-FFF2-40B4-BE49-F238E27FC236}">
                <a16:creationId xmlns:a16="http://schemas.microsoft.com/office/drawing/2014/main" id="{05BBADC4-8B24-4AB3-8B7E-02B853A78383}"/>
              </a:ext>
            </a:extLst>
          </p:cNvPr>
          <p:cNvPicPr>
            <a:picLocks noChangeAspect="1"/>
          </p:cNvPicPr>
          <p:nvPr/>
        </p:nvPicPr>
        <p:blipFill rotWithShape="1">
          <a:blip r:embed="rId3">
            <a:extLst>
              <a:ext uri="{28A0092B-C50C-407E-A947-70E740481C1C}">
                <a14:useLocalDpi xmlns:a14="http://schemas.microsoft.com/office/drawing/2010/main" val="0"/>
              </a:ext>
            </a:extLst>
          </a:blip>
          <a:srcRect l="18257" r="14854"/>
          <a:stretch/>
        </p:blipFill>
        <p:spPr>
          <a:xfrm>
            <a:off x="6096000" y="10"/>
            <a:ext cx="6096000" cy="6857990"/>
          </a:xfrm>
          <a:prstGeom prst="rect">
            <a:avLst/>
          </a:prstGeom>
        </p:spPr>
      </p:pic>
      <p:sp>
        <p:nvSpPr>
          <p:cNvPr id="16" name="Rectangle 15">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D33A587-C05F-4BF2-B98B-203D7C63FED3}"/>
              </a:ext>
            </a:extLst>
          </p:cNvPr>
          <p:cNvSpPr>
            <a:spLocks noGrp="1"/>
          </p:cNvSpPr>
          <p:nvPr>
            <p:ph type="ctrTitle"/>
          </p:nvPr>
        </p:nvSpPr>
        <p:spPr>
          <a:xfrm>
            <a:off x="3004244" y="2971799"/>
            <a:ext cx="5476240" cy="1819275"/>
          </a:xfrm>
          <a:noFill/>
        </p:spPr>
        <p:txBody>
          <a:bodyPr anchor="ctr">
            <a:noAutofit/>
          </a:bodyPr>
          <a:lstStyle/>
          <a:p>
            <a:r>
              <a:rPr lang="en-GB" sz="2800" b="1" dirty="0">
                <a:solidFill>
                  <a:schemeClr val="accent5"/>
                </a:solidFill>
                <a:latin typeface="Arial" panose="020B0604020202020204" pitchFamily="34" charset="0"/>
                <a:cs typeface="Arial" panose="020B0604020202020204" pitchFamily="34" charset="0"/>
              </a:rPr>
              <a:t>An introduction to </a:t>
            </a:r>
            <a:br>
              <a:rPr lang="en-GB" sz="2800" b="1" dirty="0">
                <a:solidFill>
                  <a:schemeClr val="accent5"/>
                </a:solidFill>
                <a:latin typeface="Arial" panose="020B0604020202020204" pitchFamily="34" charset="0"/>
                <a:cs typeface="Arial" panose="020B0604020202020204" pitchFamily="34" charset="0"/>
              </a:rPr>
            </a:br>
            <a:r>
              <a:rPr lang="en-GB" sz="2800" b="1" dirty="0">
                <a:solidFill>
                  <a:schemeClr val="accent5"/>
                </a:solidFill>
                <a:latin typeface="Arial" panose="020B0604020202020204" pitchFamily="34" charset="0"/>
                <a:cs typeface="Arial" panose="020B0604020202020204" pitchFamily="34" charset="0"/>
              </a:rPr>
              <a:t>Corporate Parenting</a:t>
            </a:r>
            <a:br>
              <a:rPr lang="en-GB" sz="2800" dirty="0">
                <a:solidFill>
                  <a:srgbClr val="080808"/>
                </a:solidFill>
                <a:latin typeface="Arial" panose="020B0604020202020204" pitchFamily="34" charset="0"/>
                <a:cs typeface="Arial" panose="020B0604020202020204" pitchFamily="34" charset="0"/>
              </a:rPr>
            </a:br>
            <a:br>
              <a:rPr lang="en-GB" sz="2800" dirty="0">
                <a:solidFill>
                  <a:srgbClr val="080808"/>
                </a:solidFill>
                <a:latin typeface="Arial" panose="020B0604020202020204" pitchFamily="34" charset="0"/>
                <a:cs typeface="Arial" panose="020B0604020202020204" pitchFamily="34" charset="0"/>
              </a:rPr>
            </a:br>
            <a:endParaRPr lang="en-GB" sz="2800" b="1" dirty="0">
              <a:solidFill>
                <a:srgbClr val="080808"/>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5346CC0-E5C1-479A-93D2-F719BEB6191A}"/>
              </a:ext>
            </a:extLst>
          </p:cNvPr>
          <p:cNvSpPr txBox="1"/>
          <p:nvPr/>
        </p:nvSpPr>
        <p:spPr>
          <a:xfrm>
            <a:off x="4642008" y="5568712"/>
            <a:ext cx="4768968" cy="1200329"/>
          </a:xfrm>
          <a:prstGeom prst="rect">
            <a:avLst/>
          </a:prstGeom>
          <a:noFill/>
        </p:spPr>
        <p:txBody>
          <a:bodyPr wrap="square" rtlCol="0">
            <a:spAutoFit/>
          </a:bodyPr>
          <a:lstStyle/>
          <a:p>
            <a:pPr algn="ctr"/>
            <a:r>
              <a:rPr lang="en-GB" i="1" dirty="0">
                <a:solidFill>
                  <a:schemeClr val="accent5"/>
                </a:solidFill>
                <a:latin typeface="Arial" panose="020B0604020202020204" pitchFamily="34" charset="0"/>
                <a:cs typeface="Arial" panose="020B0604020202020204" pitchFamily="34" charset="0"/>
              </a:rPr>
              <a:t>Jane Walker</a:t>
            </a:r>
            <a:br>
              <a:rPr lang="en-GB" i="1" dirty="0">
                <a:solidFill>
                  <a:schemeClr val="accent5"/>
                </a:solidFill>
                <a:latin typeface="Arial" panose="020B0604020202020204" pitchFamily="34" charset="0"/>
                <a:cs typeface="Arial" panose="020B0604020202020204" pitchFamily="34" charset="0"/>
              </a:rPr>
            </a:br>
            <a:r>
              <a:rPr lang="en-GB" dirty="0">
                <a:solidFill>
                  <a:schemeClr val="accent5"/>
                </a:solidFill>
                <a:latin typeface="Arial" panose="020B0604020202020204" pitchFamily="34" charset="0"/>
                <a:cs typeface="Arial" panose="020B0604020202020204" pitchFamily="34" charset="0"/>
              </a:rPr>
              <a:t>Virtual School Headteacher</a:t>
            </a:r>
            <a:br>
              <a:rPr lang="en-GB" dirty="0">
                <a:solidFill>
                  <a:schemeClr val="accent5"/>
                </a:solidFill>
                <a:latin typeface="Arial" panose="020B0604020202020204" pitchFamily="34" charset="0"/>
                <a:cs typeface="Arial" panose="020B0604020202020204" pitchFamily="34" charset="0"/>
              </a:rPr>
            </a:br>
            <a:r>
              <a:rPr lang="en-GB" i="1" dirty="0">
                <a:solidFill>
                  <a:schemeClr val="accent5"/>
                </a:solidFill>
                <a:latin typeface="Arial" panose="020B0604020202020204" pitchFamily="34" charset="0"/>
                <a:cs typeface="Arial" panose="020B0604020202020204" pitchFamily="34" charset="0"/>
              </a:rPr>
              <a:t>Julian Cunningham</a:t>
            </a:r>
            <a:br>
              <a:rPr lang="en-GB" i="1" dirty="0">
                <a:solidFill>
                  <a:schemeClr val="accent5"/>
                </a:solidFill>
                <a:latin typeface="Arial" panose="020B0604020202020204" pitchFamily="34" charset="0"/>
                <a:cs typeface="Arial" panose="020B0604020202020204" pitchFamily="34" charset="0"/>
              </a:rPr>
            </a:br>
            <a:r>
              <a:rPr lang="en-GB" dirty="0">
                <a:solidFill>
                  <a:schemeClr val="accent5"/>
                </a:solidFill>
                <a:latin typeface="Arial" panose="020B0604020202020204" pitchFamily="34" charset="0"/>
                <a:cs typeface="Arial" panose="020B0604020202020204" pitchFamily="34" charset="0"/>
              </a:rPr>
              <a:t>Independent Reviewing Officer</a:t>
            </a:r>
            <a:endParaRPr lang="en-GB" dirty="0">
              <a:solidFill>
                <a:schemeClr val="accent5"/>
              </a:solidFill>
            </a:endParaRPr>
          </a:p>
        </p:txBody>
      </p:sp>
    </p:spTree>
    <p:extLst>
      <p:ext uri="{BB962C8B-B14F-4D97-AF65-F5344CB8AC3E}">
        <p14:creationId xmlns:p14="http://schemas.microsoft.com/office/powerpoint/2010/main" val="185024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a:extLst>
              <a:ext uri="{FF2B5EF4-FFF2-40B4-BE49-F238E27FC236}">
                <a16:creationId xmlns:a16="http://schemas.microsoft.com/office/drawing/2014/main" id="{5C40ED2D-FBF9-44D0-9EFA-67D3DDD8B43F}"/>
              </a:ext>
            </a:extLst>
          </p:cNvPr>
          <p:cNvSpPr/>
          <p:nvPr/>
        </p:nvSpPr>
        <p:spPr>
          <a:xfrm>
            <a:off x="1885950" y="161925"/>
            <a:ext cx="8229600" cy="6448425"/>
          </a:xfrm>
          <a:prstGeom prst="hear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endParaRPr lang="en-GB" sz="2400" dirty="0"/>
          </a:p>
          <a:p>
            <a:pPr algn="ctr"/>
            <a:r>
              <a:rPr lang="en-GB" sz="2400" dirty="0"/>
              <a:t>A strong ethos of </a:t>
            </a:r>
            <a:r>
              <a:rPr lang="en-GB" sz="2400" b="1" dirty="0"/>
              <a:t>corporate parenting</a:t>
            </a:r>
            <a:r>
              <a:rPr lang="en-GB" sz="2400" dirty="0"/>
              <a:t> means that sense of vision and responsibility towards the children they look after and their care leavers is a priority for everyone. </a:t>
            </a:r>
          </a:p>
          <a:p>
            <a:pPr algn="ctr"/>
            <a:r>
              <a:rPr lang="en-GB" sz="2400" dirty="0"/>
              <a:t>They recognise that looked-after children have the same needs – to be loved, cared for and feel safe - as other children.</a:t>
            </a:r>
          </a:p>
        </p:txBody>
      </p:sp>
      <p:sp>
        <p:nvSpPr>
          <p:cNvPr id="3" name="TextBox 2">
            <a:extLst>
              <a:ext uri="{FF2B5EF4-FFF2-40B4-BE49-F238E27FC236}">
                <a16:creationId xmlns:a16="http://schemas.microsoft.com/office/drawing/2014/main" id="{89B91194-B327-4A63-81FE-9CB435510BBE}"/>
              </a:ext>
            </a:extLst>
          </p:cNvPr>
          <p:cNvSpPr txBox="1"/>
          <p:nvPr/>
        </p:nvSpPr>
        <p:spPr>
          <a:xfrm>
            <a:off x="7143750" y="6076950"/>
            <a:ext cx="4781550" cy="369332"/>
          </a:xfrm>
          <a:prstGeom prst="rect">
            <a:avLst/>
          </a:prstGeom>
          <a:noFill/>
        </p:spPr>
        <p:txBody>
          <a:bodyPr wrap="square" rtlCol="0">
            <a:spAutoFit/>
          </a:bodyPr>
          <a:lstStyle/>
          <a:p>
            <a:r>
              <a:rPr lang="en-GB" i="1" dirty="0">
                <a:solidFill>
                  <a:schemeClr val="accent6"/>
                </a:solidFill>
              </a:rPr>
              <a:t>Statutory guidance, February 2018</a:t>
            </a:r>
          </a:p>
        </p:txBody>
      </p:sp>
    </p:spTree>
    <p:extLst>
      <p:ext uri="{BB962C8B-B14F-4D97-AF65-F5344CB8AC3E}">
        <p14:creationId xmlns:p14="http://schemas.microsoft.com/office/powerpoint/2010/main" val="174781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56C0F5C-FCD1-4587-BAC7-959D04611C81}"/>
              </a:ext>
            </a:extLst>
          </p:cNvPr>
          <p:cNvSpPr>
            <a:spLocks noGrp="1"/>
          </p:cNvSpPr>
          <p:nvPr>
            <p:ph type="title"/>
          </p:nvPr>
        </p:nvSpPr>
        <p:spPr>
          <a:xfrm>
            <a:off x="838200" y="327025"/>
            <a:ext cx="10515600" cy="1325563"/>
          </a:xfrm>
        </p:spPr>
        <p:txBody>
          <a:bodyPr/>
          <a:lstStyle/>
          <a:p>
            <a:r>
              <a:rPr lang="en-GB" dirty="0">
                <a:solidFill>
                  <a:schemeClr val="accent5"/>
                </a:solidFill>
              </a:rPr>
              <a:t>Strong corporate parenting ethos</a:t>
            </a:r>
          </a:p>
        </p:txBody>
      </p:sp>
      <p:graphicFrame>
        <p:nvGraphicFramePr>
          <p:cNvPr id="4" name="Diagram 3">
            <a:extLst>
              <a:ext uri="{FF2B5EF4-FFF2-40B4-BE49-F238E27FC236}">
                <a16:creationId xmlns:a16="http://schemas.microsoft.com/office/drawing/2014/main" id="{ACA441CC-4BC4-49EC-8B7E-DE4AC8DC65F7}"/>
              </a:ext>
            </a:extLst>
          </p:cNvPr>
          <p:cNvGraphicFramePr/>
          <p:nvPr>
            <p:extLst>
              <p:ext uri="{D42A27DB-BD31-4B8C-83A1-F6EECF244321}">
                <p14:modId xmlns:p14="http://schemas.microsoft.com/office/powerpoint/2010/main" val="842330614"/>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180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C5EF533-9823-4999-A77D-4625AC10D136}"/>
              </a:ext>
            </a:extLst>
          </p:cNvPr>
          <p:cNvGraphicFramePr/>
          <p:nvPr>
            <p:extLst>
              <p:ext uri="{D42A27DB-BD31-4B8C-83A1-F6EECF244321}">
                <p14:modId xmlns:p14="http://schemas.microsoft.com/office/powerpoint/2010/main" val="681724654"/>
              </p:ext>
            </p:extLst>
          </p:nvPr>
        </p:nvGraphicFramePr>
        <p:xfrm>
          <a:off x="0" y="95250"/>
          <a:ext cx="12058650" cy="667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0E72C667-2493-4D57-8FAC-E294B3E887D9}"/>
              </a:ext>
            </a:extLst>
          </p:cNvPr>
          <p:cNvSpPr txBox="1"/>
          <p:nvPr/>
        </p:nvSpPr>
        <p:spPr>
          <a:xfrm>
            <a:off x="4205287" y="3429000"/>
            <a:ext cx="3781424" cy="954107"/>
          </a:xfrm>
          <a:prstGeom prst="rect">
            <a:avLst/>
          </a:prstGeom>
          <a:noFill/>
        </p:spPr>
        <p:txBody>
          <a:bodyPr wrap="square" rtlCol="0">
            <a:spAutoFit/>
          </a:bodyPr>
          <a:lstStyle/>
          <a:p>
            <a:r>
              <a:rPr lang="en-GB" sz="2800" dirty="0">
                <a:solidFill>
                  <a:schemeClr val="bg1"/>
                </a:solidFill>
              </a:rPr>
              <a:t>Corporate parenting in NORTHUMBERLAND</a:t>
            </a:r>
          </a:p>
        </p:txBody>
      </p:sp>
    </p:spTree>
    <p:extLst>
      <p:ext uri="{BB962C8B-B14F-4D97-AF65-F5344CB8AC3E}">
        <p14:creationId xmlns:p14="http://schemas.microsoft.com/office/powerpoint/2010/main" val="410259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holding a sign in front of a crowd&#10;&#10;Description automatically generated">
            <a:extLst>
              <a:ext uri="{FF2B5EF4-FFF2-40B4-BE49-F238E27FC236}">
                <a16:creationId xmlns:a16="http://schemas.microsoft.com/office/drawing/2014/main" id="{CA22E3C2-6DCD-455A-A084-F23B7D4D2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76" y="610728"/>
            <a:ext cx="3383212" cy="4781926"/>
          </a:xfrm>
          <a:prstGeom prst="rect">
            <a:avLst/>
          </a:prstGeom>
        </p:spPr>
      </p:pic>
      <p:sp>
        <p:nvSpPr>
          <p:cNvPr id="18" name="Freeform: Shape 1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 up of text on a white background&#10;&#10;Description automatically generated">
            <a:extLst>
              <a:ext uri="{FF2B5EF4-FFF2-40B4-BE49-F238E27FC236}">
                <a16:creationId xmlns:a16="http://schemas.microsoft.com/office/drawing/2014/main" id="{71AE08D6-49F4-44FA-AA3F-AE7038E75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558" y="1295871"/>
            <a:ext cx="6751282" cy="4810289"/>
          </a:xfrm>
          <a:prstGeom prst="rect">
            <a:avLst/>
          </a:prstGeom>
        </p:spPr>
      </p:pic>
    </p:spTree>
    <p:extLst>
      <p:ext uri="{BB962C8B-B14F-4D97-AF65-F5344CB8AC3E}">
        <p14:creationId xmlns:p14="http://schemas.microsoft.com/office/powerpoint/2010/main" val="190831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96A7-CE00-493F-A897-DE83DE2163D4}"/>
              </a:ext>
            </a:extLst>
          </p:cNvPr>
          <p:cNvSpPr>
            <a:spLocks noGrp="1"/>
          </p:cNvSpPr>
          <p:nvPr>
            <p:ph type="title"/>
          </p:nvPr>
        </p:nvSpPr>
        <p:spPr/>
        <p:txBody>
          <a:bodyPr/>
          <a:lstStyle/>
          <a:p>
            <a:r>
              <a:rPr lang="en-GB" dirty="0">
                <a:solidFill>
                  <a:schemeClr val="accent5"/>
                </a:solidFill>
              </a:rPr>
              <a:t>What children tell us</a:t>
            </a:r>
          </a:p>
        </p:txBody>
      </p:sp>
      <p:graphicFrame>
        <p:nvGraphicFramePr>
          <p:cNvPr id="4" name="Content Placeholder 3">
            <a:extLst>
              <a:ext uri="{FF2B5EF4-FFF2-40B4-BE49-F238E27FC236}">
                <a16:creationId xmlns:a16="http://schemas.microsoft.com/office/drawing/2014/main" id="{953049D5-5C99-4D2B-98EC-D49A354DF650}"/>
              </a:ext>
            </a:extLst>
          </p:cNvPr>
          <p:cNvGraphicFramePr>
            <a:graphicFrameLocks noGrp="1"/>
          </p:cNvGraphicFramePr>
          <p:nvPr>
            <p:ph idx="1"/>
            <p:extLst>
              <p:ext uri="{D42A27DB-BD31-4B8C-83A1-F6EECF244321}">
                <p14:modId xmlns:p14="http://schemas.microsoft.com/office/powerpoint/2010/main" val="2182435493"/>
              </p:ext>
            </p:extLst>
          </p:nvPr>
        </p:nvGraphicFramePr>
        <p:xfrm>
          <a:off x="323850" y="809624"/>
          <a:ext cx="11620500" cy="587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D431A47-45AF-4D6C-9C9A-EFB36FA9D040}"/>
              </a:ext>
            </a:extLst>
          </p:cNvPr>
          <p:cNvSpPr txBox="1"/>
          <p:nvPr/>
        </p:nvSpPr>
        <p:spPr>
          <a:xfrm>
            <a:off x="771526" y="6311900"/>
            <a:ext cx="11249024" cy="369332"/>
          </a:xfrm>
          <a:prstGeom prst="rect">
            <a:avLst/>
          </a:prstGeom>
          <a:noFill/>
        </p:spPr>
        <p:txBody>
          <a:bodyPr wrap="square" rtlCol="0">
            <a:spAutoFit/>
          </a:bodyPr>
          <a:lstStyle/>
          <a:p>
            <a:pPr algn="r"/>
            <a:r>
              <a:rPr lang="en-GB" i="1" dirty="0">
                <a:solidFill>
                  <a:schemeClr val="accent5"/>
                </a:solidFill>
              </a:rPr>
              <a:t>Artists from Voices Making Choices (VMC), Northumberland’s Children in Care Council</a:t>
            </a:r>
          </a:p>
        </p:txBody>
      </p:sp>
    </p:spTree>
    <p:extLst>
      <p:ext uri="{BB962C8B-B14F-4D97-AF65-F5344CB8AC3E}">
        <p14:creationId xmlns:p14="http://schemas.microsoft.com/office/powerpoint/2010/main" val="3105030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5B8D-16F7-47EA-9845-26534809C881}"/>
              </a:ext>
            </a:extLst>
          </p:cNvPr>
          <p:cNvSpPr>
            <a:spLocks noGrp="1"/>
          </p:cNvSpPr>
          <p:nvPr>
            <p:ph type="title"/>
          </p:nvPr>
        </p:nvSpPr>
        <p:spPr/>
        <p:txBody>
          <a:bodyPr/>
          <a:lstStyle/>
          <a:p>
            <a:r>
              <a:rPr lang="en-GB">
                <a:solidFill>
                  <a:schemeClr val="accent5"/>
                </a:solidFill>
              </a:rPr>
              <a:t>The Care Leavers’ Covenant</a:t>
            </a:r>
            <a:endParaRPr lang="en-GB" dirty="0">
              <a:solidFill>
                <a:schemeClr val="accent5"/>
              </a:solidFill>
            </a:endParaRPr>
          </a:p>
        </p:txBody>
      </p:sp>
      <p:sp>
        <p:nvSpPr>
          <p:cNvPr id="3" name="Content Placeholder 2">
            <a:extLst>
              <a:ext uri="{FF2B5EF4-FFF2-40B4-BE49-F238E27FC236}">
                <a16:creationId xmlns:a16="http://schemas.microsoft.com/office/drawing/2014/main" id="{8C5BF4E8-E337-492F-80D8-1443277246E5}"/>
              </a:ext>
            </a:extLst>
          </p:cNvPr>
          <p:cNvSpPr>
            <a:spLocks noGrp="1"/>
          </p:cNvSpPr>
          <p:nvPr>
            <p:ph idx="1"/>
          </p:nvPr>
        </p:nvSpPr>
        <p:spPr>
          <a:solidFill>
            <a:schemeClr val="accent6">
              <a:lumMod val="20000"/>
              <a:lumOff val="80000"/>
            </a:schemeClr>
          </a:solidFill>
          <a:ln>
            <a:solidFill>
              <a:schemeClr val="accent1"/>
            </a:solidFill>
          </a:ln>
        </p:spPr>
        <p:txBody>
          <a:bodyPr>
            <a:normAutofit fontScale="47500" lnSpcReduction="20000"/>
          </a:bodyPr>
          <a:lstStyle/>
          <a:p>
            <a:pPr marL="0" indent="0">
              <a:buNone/>
            </a:pPr>
            <a:endParaRPr lang="en-GB" sz="3400" dirty="0">
              <a:solidFill>
                <a:schemeClr val="accent5"/>
              </a:solidFill>
            </a:endParaRPr>
          </a:p>
          <a:p>
            <a:pPr marL="0" indent="0">
              <a:buNone/>
            </a:pPr>
            <a:r>
              <a:rPr lang="en-GB" sz="3400" dirty="0">
                <a:solidFill>
                  <a:schemeClr val="accent5"/>
                </a:solidFill>
              </a:rPr>
              <a:t>The Care Leavers Covenant is a promise made by private, public or voluntary organisations to provide support for care leavers aged 16-25 to help them to live independently.  The aim is to provide additional support over and above the statutory local offer for those leaving care.</a:t>
            </a:r>
          </a:p>
          <a:p>
            <a:pPr marL="0" indent="0">
              <a:buNone/>
            </a:pPr>
            <a:endParaRPr lang="en-GB" sz="3400" dirty="0">
              <a:solidFill>
                <a:schemeClr val="accent5"/>
              </a:solidFill>
            </a:endParaRPr>
          </a:p>
          <a:p>
            <a:pPr marL="0" indent="0">
              <a:buNone/>
            </a:pPr>
            <a:r>
              <a:rPr lang="en-GB" sz="3400" dirty="0">
                <a:solidFill>
                  <a:schemeClr val="accent5"/>
                </a:solidFill>
              </a:rPr>
              <a:t>There are five aspects to Northumberland’s Care Leavers’ Covenant:</a:t>
            </a:r>
          </a:p>
          <a:p>
            <a:pPr marL="0" indent="0">
              <a:buNone/>
            </a:pPr>
            <a:endParaRPr lang="en-GB" sz="3400" dirty="0">
              <a:solidFill>
                <a:schemeClr val="accent5"/>
              </a:solidFill>
            </a:endParaRPr>
          </a:p>
          <a:p>
            <a:pPr marL="514350" lvl="0" indent="-514350">
              <a:buFont typeface="+mj-lt"/>
              <a:buAutoNum type="arabicPeriod"/>
            </a:pPr>
            <a:r>
              <a:rPr lang="en-GB" sz="3400" dirty="0">
                <a:solidFill>
                  <a:schemeClr val="accent5"/>
                </a:solidFill>
              </a:rPr>
              <a:t>Care leavers are better prepared and supported to live independently</a:t>
            </a:r>
          </a:p>
          <a:p>
            <a:pPr marL="514350" lvl="0" indent="-514350">
              <a:buFont typeface="+mj-lt"/>
              <a:buAutoNum type="arabicPeriod"/>
            </a:pPr>
            <a:r>
              <a:rPr lang="en-GB" sz="3400" dirty="0">
                <a:solidFill>
                  <a:schemeClr val="accent5"/>
                </a:solidFill>
              </a:rPr>
              <a:t>Care leavers have improved access to education, employment and training</a:t>
            </a:r>
          </a:p>
          <a:p>
            <a:pPr marL="514350" lvl="0" indent="-514350">
              <a:buFont typeface="+mj-lt"/>
              <a:buAutoNum type="arabicPeriod"/>
            </a:pPr>
            <a:r>
              <a:rPr lang="en-GB" sz="3400" dirty="0">
                <a:solidFill>
                  <a:schemeClr val="accent5"/>
                </a:solidFill>
              </a:rPr>
              <a:t>Care leavers experience stability in their lives and feel safe and secure</a:t>
            </a:r>
          </a:p>
          <a:p>
            <a:pPr marL="514350" lvl="0" indent="-514350">
              <a:buFont typeface="+mj-lt"/>
              <a:buAutoNum type="arabicPeriod"/>
            </a:pPr>
            <a:r>
              <a:rPr lang="en-GB" sz="3400" dirty="0">
                <a:solidFill>
                  <a:schemeClr val="accent5"/>
                </a:solidFill>
              </a:rPr>
              <a:t>Care leavers have improved access to health and emotional support</a:t>
            </a:r>
          </a:p>
          <a:p>
            <a:pPr marL="514350" lvl="0" indent="-514350">
              <a:buFont typeface="+mj-lt"/>
              <a:buAutoNum type="arabicPeriod"/>
            </a:pPr>
            <a:r>
              <a:rPr lang="en-GB" sz="3400" dirty="0">
                <a:solidFill>
                  <a:schemeClr val="accent5"/>
                </a:solidFill>
              </a:rPr>
              <a:t>Care leavers achieve financial stability</a:t>
            </a:r>
          </a:p>
          <a:p>
            <a:pPr marL="514350" lvl="0" indent="-514350">
              <a:buFont typeface="+mj-lt"/>
              <a:buAutoNum type="arabicPeriod"/>
            </a:pPr>
            <a:endParaRPr lang="en-GB" sz="3400" dirty="0">
              <a:solidFill>
                <a:schemeClr val="accent5"/>
              </a:solidFill>
            </a:endParaRPr>
          </a:p>
          <a:p>
            <a:pPr marL="0" lvl="0" indent="0">
              <a:buNone/>
            </a:pPr>
            <a:r>
              <a:rPr lang="en-GB" sz="3400" dirty="0">
                <a:solidFill>
                  <a:schemeClr val="accent5"/>
                </a:solidFill>
              </a:rPr>
              <a:t>In Northumberland the Care Leavers’ Covenant is delivered through an integrated framework of services delivered by the Virtual School, Northumberland Adolescent Services, Learning &amp; Skills and Learning &amp; Organisational Development.</a:t>
            </a:r>
          </a:p>
          <a:p>
            <a:endParaRPr lang="en-GB" dirty="0"/>
          </a:p>
        </p:txBody>
      </p:sp>
    </p:spTree>
    <p:extLst>
      <p:ext uri="{BB962C8B-B14F-4D97-AF65-F5344CB8AC3E}">
        <p14:creationId xmlns:p14="http://schemas.microsoft.com/office/powerpoint/2010/main" val="248991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6B49-2A3C-4C6D-A235-32259F23E7E6}"/>
              </a:ext>
            </a:extLst>
          </p:cNvPr>
          <p:cNvSpPr>
            <a:spLocks noGrp="1"/>
          </p:cNvSpPr>
          <p:nvPr>
            <p:ph type="title"/>
          </p:nvPr>
        </p:nvSpPr>
        <p:spPr/>
        <p:txBody>
          <a:bodyPr/>
          <a:lstStyle/>
          <a:p>
            <a:r>
              <a:rPr lang="en-GB" dirty="0">
                <a:solidFill>
                  <a:schemeClr val="accent5"/>
                </a:solidFill>
              </a:rPr>
              <a:t>Schools as corporate parents</a:t>
            </a:r>
          </a:p>
        </p:txBody>
      </p:sp>
      <p:sp>
        <p:nvSpPr>
          <p:cNvPr id="3" name="Content Placeholder 2">
            <a:extLst>
              <a:ext uri="{FF2B5EF4-FFF2-40B4-BE49-F238E27FC236}">
                <a16:creationId xmlns:a16="http://schemas.microsoft.com/office/drawing/2014/main" id="{2C74F408-D63A-4F4C-8D80-7EF45CA2D59B}"/>
              </a:ext>
            </a:extLst>
          </p:cNvPr>
          <p:cNvSpPr>
            <a:spLocks noGrp="1"/>
          </p:cNvSpPr>
          <p:nvPr>
            <p:ph idx="1"/>
          </p:nvPr>
        </p:nvSpPr>
        <p:spPr>
          <a:solidFill>
            <a:schemeClr val="accent6">
              <a:lumMod val="20000"/>
              <a:lumOff val="80000"/>
            </a:schemeClr>
          </a:solidFill>
          <a:ln>
            <a:solidFill>
              <a:schemeClr val="accent6"/>
            </a:solidFill>
          </a:ln>
        </p:spPr>
        <p:txBody>
          <a:bodyPr>
            <a:normAutofit fontScale="55000" lnSpcReduction="20000"/>
          </a:bodyPr>
          <a:lstStyle/>
          <a:p>
            <a:endParaRPr lang="en-US" dirty="0">
              <a:solidFill>
                <a:schemeClr val="accent5"/>
              </a:solidFill>
            </a:endParaRPr>
          </a:p>
          <a:p>
            <a:r>
              <a:rPr lang="en-US" sz="4200" dirty="0">
                <a:solidFill>
                  <a:schemeClr val="accent5"/>
                </a:solidFill>
              </a:rPr>
              <a:t>All parts of the local authority have duties and responsibilities for meeting and listening to the assessed needs and aspirations of looked after children and care leavers in the same way as birth and adoptive parents do, either directly or through their agents e.g. foster </a:t>
            </a:r>
            <a:r>
              <a:rPr lang="en-US" sz="4200" dirty="0" err="1">
                <a:solidFill>
                  <a:schemeClr val="accent5"/>
                </a:solidFill>
              </a:rPr>
              <a:t>carers</a:t>
            </a:r>
            <a:r>
              <a:rPr lang="en-US" sz="4200" dirty="0">
                <a:solidFill>
                  <a:schemeClr val="accent5"/>
                </a:solidFill>
              </a:rPr>
              <a:t>. </a:t>
            </a:r>
          </a:p>
          <a:p>
            <a:r>
              <a:rPr lang="en-US" sz="4200" dirty="0">
                <a:solidFill>
                  <a:schemeClr val="accent5"/>
                </a:solidFill>
              </a:rPr>
              <a:t>As a relevant partner of the local authority, schools and education settings must also act as a corporate parent by having the same aspirations for the child as a good parent would and help them to achieve the best outcomes they can. </a:t>
            </a:r>
          </a:p>
          <a:p>
            <a:r>
              <a:rPr lang="en-GB" sz="4200" dirty="0">
                <a:solidFill>
                  <a:schemeClr val="accent5"/>
                </a:solidFill>
              </a:rPr>
              <a:t>The statutory guidance identifies 14 different types of service where corporate parenting principles should be applied.  One of those services is education.</a:t>
            </a:r>
          </a:p>
          <a:p>
            <a:r>
              <a:rPr lang="en-US" sz="4200" dirty="0">
                <a:solidFill>
                  <a:schemeClr val="accent5"/>
                </a:solidFill>
              </a:rPr>
              <a:t>7 other types of service provided by local authorities are also important and include highways, transport planning, passenger transport, environmental health.  Looked-after children and care leavers access these services as residents of the local authority area, regardless of their legal status</a:t>
            </a:r>
            <a:endParaRPr lang="en-GB" sz="4200" dirty="0">
              <a:solidFill>
                <a:schemeClr val="accent5"/>
              </a:solidFill>
            </a:endParaRPr>
          </a:p>
        </p:txBody>
      </p:sp>
    </p:spTree>
    <p:extLst>
      <p:ext uri="{BB962C8B-B14F-4D97-AF65-F5344CB8AC3E}">
        <p14:creationId xmlns:p14="http://schemas.microsoft.com/office/powerpoint/2010/main" val="295701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AA1B-B9D2-4AED-91D1-8A7AE81ACFF8}"/>
              </a:ext>
            </a:extLst>
          </p:cNvPr>
          <p:cNvSpPr>
            <a:spLocks noGrp="1"/>
          </p:cNvSpPr>
          <p:nvPr>
            <p:ph type="title"/>
          </p:nvPr>
        </p:nvSpPr>
        <p:spPr/>
        <p:txBody>
          <a:bodyPr/>
          <a:lstStyle/>
          <a:p>
            <a:r>
              <a:rPr lang="en-GB" dirty="0">
                <a:solidFill>
                  <a:schemeClr val="accent5"/>
                </a:solidFill>
              </a:rPr>
              <a:t>Delivering as corporate parents</a:t>
            </a:r>
          </a:p>
        </p:txBody>
      </p:sp>
      <p:sp>
        <p:nvSpPr>
          <p:cNvPr id="3" name="Content Placeholder 2">
            <a:extLst>
              <a:ext uri="{FF2B5EF4-FFF2-40B4-BE49-F238E27FC236}">
                <a16:creationId xmlns:a16="http://schemas.microsoft.com/office/drawing/2014/main" id="{8BA516F0-07E6-4A12-A36E-4409E0467D7E}"/>
              </a:ext>
            </a:extLst>
          </p:cNvPr>
          <p:cNvSpPr>
            <a:spLocks noGrp="1"/>
          </p:cNvSpPr>
          <p:nvPr>
            <p:ph idx="1"/>
          </p:nvPr>
        </p:nvSpPr>
        <p:spPr>
          <a:solidFill>
            <a:schemeClr val="accent6">
              <a:lumMod val="20000"/>
              <a:lumOff val="80000"/>
            </a:schemeClr>
          </a:solidFill>
          <a:ln>
            <a:solidFill>
              <a:schemeClr val="accent6"/>
            </a:solidFill>
          </a:ln>
        </p:spPr>
        <p:txBody>
          <a:bodyPr>
            <a:normAutofit fontScale="85000" lnSpcReduction="20000"/>
          </a:bodyPr>
          <a:lstStyle/>
          <a:p>
            <a:endParaRPr lang="en-GB" sz="2600" dirty="0"/>
          </a:p>
          <a:p>
            <a:r>
              <a:rPr lang="en-GB" sz="2600" dirty="0">
                <a:solidFill>
                  <a:schemeClr val="accent5"/>
                </a:solidFill>
              </a:rPr>
              <a:t>The corporate parent must address both the difficulties which children in care experience and the challenges of parenting within a complex system of different services and support partnership arrangements</a:t>
            </a:r>
          </a:p>
          <a:p>
            <a:r>
              <a:rPr lang="en-GB" sz="2600" dirty="0">
                <a:solidFill>
                  <a:schemeClr val="accent5"/>
                </a:solidFill>
              </a:rPr>
              <a:t>Improving the role of the corporate parent is key to improving outcomes for children – delivering on the priorities of the Looked After Children and Care Leavers’ Strategy through the action plan</a:t>
            </a:r>
          </a:p>
          <a:p>
            <a:r>
              <a:rPr lang="en-GB" sz="2600" dirty="0">
                <a:solidFill>
                  <a:schemeClr val="accent5"/>
                </a:solidFill>
              </a:rPr>
              <a:t>Role of Lead Member and Chief Executive in championing wider children’s agenda is key</a:t>
            </a:r>
          </a:p>
          <a:p>
            <a:r>
              <a:rPr lang="en-GB" sz="2600" dirty="0">
                <a:solidFill>
                  <a:schemeClr val="accent5"/>
                </a:solidFill>
              </a:rPr>
              <a:t>Governance is clear and transparent from Children’s Services, to MALAP, to SCPAG</a:t>
            </a:r>
          </a:p>
          <a:p>
            <a:r>
              <a:rPr lang="en-GB" sz="2600" dirty="0">
                <a:solidFill>
                  <a:schemeClr val="accent5"/>
                </a:solidFill>
              </a:rPr>
              <a:t>How we ensure continuous improvement of our social work services and safeguarding of children and young people is subject to Ofsted inspection: </a:t>
            </a:r>
            <a:r>
              <a:rPr lang="en-GB" sz="2600" i="1" dirty="0">
                <a:solidFill>
                  <a:schemeClr val="accent5"/>
                </a:solidFill>
              </a:rPr>
              <a:t>Inspection of Local Authority Children’s Services</a:t>
            </a:r>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a:p>
            <a:endParaRPr lang="en-GB" sz="2600" dirty="0">
              <a:solidFill>
                <a:schemeClr val="accent5"/>
              </a:solidFill>
            </a:endParaRPr>
          </a:p>
        </p:txBody>
      </p:sp>
    </p:spTree>
    <p:extLst>
      <p:ext uri="{BB962C8B-B14F-4D97-AF65-F5344CB8AC3E}">
        <p14:creationId xmlns:p14="http://schemas.microsoft.com/office/powerpoint/2010/main" val="387549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381D425C-9C46-405E-BAD2-6140CFDA7EDA}"/>
              </a:ext>
            </a:extLst>
          </p:cNvPr>
          <p:cNvSpPr/>
          <p:nvPr/>
        </p:nvSpPr>
        <p:spPr>
          <a:xfrm>
            <a:off x="8105775" y="476250"/>
            <a:ext cx="3619500" cy="2462213"/>
          </a:xfrm>
          <a:prstGeom prst="wedgeRectCallout">
            <a:avLst>
              <a:gd name="adj1" fmla="val 63641"/>
              <a:gd name="adj2" fmla="val 911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Ensure the voice and views of looked after children and care leavers is evident and influential in service and strategy development and individual case planning</a:t>
            </a:r>
          </a:p>
        </p:txBody>
      </p:sp>
      <p:sp>
        <p:nvSpPr>
          <p:cNvPr id="4" name="Speech Bubble: Oval 3">
            <a:extLst>
              <a:ext uri="{FF2B5EF4-FFF2-40B4-BE49-F238E27FC236}">
                <a16:creationId xmlns:a16="http://schemas.microsoft.com/office/drawing/2014/main" id="{8735FA12-9821-4A4F-A2F8-ECF7DEC86778}"/>
              </a:ext>
            </a:extLst>
          </p:cNvPr>
          <p:cNvSpPr/>
          <p:nvPr/>
        </p:nvSpPr>
        <p:spPr>
          <a:xfrm>
            <a:off x="361949" y="342900"/>
            <a:ext cx="3209925" cy="2462213"/>
          </a:xfrm>
          <a:prstGeom prst="wedgeEllipseCallout">
            <a:avLst>
              <a:gd name="adj1" fmla="val -60596"/>
              <a:gd name="adj2" fmla="val -6051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Further improve the effectiveness and impact of the Virtual School</a:t>
            </a:r>
          </a:p>
        </p:txBody>
      </p:sp>
      <p:sp>
        <p:nvSpPr>
          <p:cNvPr id="5" name="Thought Bubble: Cloud 4">
            <a:extLst>
              <a:ext uri="{FF2B5EF4-FFF2-40B4-BE49-F238E27FC236}">
                <a16:creationId xmlns:a16="http://schemas.microsoft.com/office/drawing/2014/main" id="{82005D7A-605B-4F0B-8783-3C20C51FB067}"/>
              </a:ext>
            </a:extLst>
          </p:cNvPr>
          <p:cNvSpPr/>
          <p:nvPr/>
        </p:nvSpPr>
        <p:spPr>
          <a:xfrm>
            <a:off x="4833936" y="53579"/>
            <a:ext cx="2971800" cy="2343150"/>
          </a:xfrm>
          <a:prstGeom prst="cloudCallou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5"/>
                </a:solidFill>
              </a:rPr>
              <a:t>Sufficiency and commissioning of placements</a:t>
            </a:r>
          </a:p>
        </p:txBody>
      </p:sp>
      <p:sp>
        <p:nvSpPr>
          <p:cNvPr id="6" name="Speech Bubble: Rectangle with Corners Rounded 5">
            <a:extLst>
              <a:ext uri="{FF2B5EF4-FFF2-40B4-BE49-F238E27FC236}">
                <a16:creationId xmlns:a16="http://schemas.microsoft.com/office/drawing/2014/main" id="{8FC8F3B9-8A26-4436-91BA-3C8323DF5B07}"/>
              </a:ext>
            </a:extLst>
          </p:cNvPr>
          <p:cNvSpPr/>
          <p:nvPr/>
        </p:nvSpPr>
        <p:spPr>
          <a:xfrm>
            <a:off x="361949" y="4595813"/>
            <a:ext cx="2771775" cy="1695450"/>
          </a:xfrm>
          <a:prstGeom prst="wedgeRoundRectCallout">
            <a:avLst>
              <a:gd name="adj1" fmla="val -35953"/>
              <a:gd name="adj2" fmla="val 75983"/>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Strengthen the function of the SCPAG</a:t>
            </a:r>
          </a:p>
        </p:txBody>
      </p:sp>
      <p:sp>
        <p:nvSpPr>
          <p:cNvPr id="7" name="Speech Bubble: Oval 6">
            <a:extLst>
              <a:ext uri="{FF2B5EF4-FFF2-40B4-BE49-F238E27FC236}">
                <a16:creationId xmlns:a16="http://schemas.microsoft.com/office/drawing/2014/main" id="{ED2FBEA8-3758-47A6-A08A-6B0F80979405}"/>
              </a:ext>
            </a:extLst>
          </p:cNvPr>
          <p:cNvSpPr/>
          <p:nvPr/>
        </p:nvSpPr>
        <p:spPr>
          <a:xfrm>
            <a:off x="8267700" y="3395663"/>
            <a:ext cx="3295650" cy="2724150"/>
          </a:xfrm>
          <a:prstGeom prst="wedgeEllipseCallout">
            <a:avLst>
              <a:gd name="adj1" fmla="val 67895"/>
              <a:gd name="adj2" fmla="val 7264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Further improve services to care leavers</a:t>
            </a:r>
          </a:p>
        </p:txBody>
      </p:sp>
      <p:sp>
        <p:nvSpPr>
          <p:cNvPr id="8" name="Speech Bubble: Rectangle 7">
            <a:extLst>
              <a:ext uri="{FF2B5EF4-FFF2-40B4-BE49-F238E27FC236}">
                <a16:creationId xmlns:a16="http://schemas.microsoft.com/office/drawing/2014/main" id="{50F5D200-0003-49E3-A3CF-F31D74373F8A}"/>
              </a:ext>
            </a:extLst>
          </p:cNvPr>
          <p:cNvSpPr/>
          <p:nvPr/>
        </p:nvSpPr>
        <p:spPr>
          <a:xfrm>
            <a:off x="5207795" y="3868341"/>
            <a:ext cx="2790825" cy="1778794"/>
          </a:xfrm>
          <a:prstGeom prst="wedgeRectCallout">
            <a:avLst>
              <a:gd name="adj1" fmla="val 3058"/>
              <a:gd name="adj2" fmla="val 9944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Planning for permanence</a:t>
            </a:r>
          </a:p>
        </p:txBody>
      </p:sp>
      <p:sp>
        <p:nvSpPr>
          <p:cNvPr id="9" name="Speech Bubble: Rectangle with Corners Rounded 8">
            <a:extLst>
              <a:ext uri="{FF2B5EF4-FFF2-40B4-BE49-F238E27FC236}">
                <a16:creationId xmlns:a16="http://schemas.microsoft.com/office/drawing/2014/main" id="{150CF940-BADA-4AAE-8814-09883E4870E4}"/>
              </a:ext>
            </a:extLst>
          </p:cNvPr>
          <p:cNvSpPr/>
          <p:nvPr/>
        </p:nvSpPr>
        <p:spPr>
          <a:xfrm>
            <a:off x="2555080" y="2828925"/>
            <a:ext cx="2502695" cy="1471612"/>
          </a:xfrm>
          <a:prstGeom prst="wedgeRoundRectCallou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Development and timely provision of services</a:t>
            </a:r>
          </a:p>
        </p:txBody>
      </p:sp>
    </p:spTree>
    <p:extLst>
      <p:ext uri="{BB962C8B-B14F-4D97-AF65-F5344CB8AC3E}">
        <p14:creationId xmlns:p14="http://schemas.microsoft.com/office/powerpoint/2010/main" val="295262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E49B-5E39-43DF-9E56-4A4301476EC2}"/>
              </a:ext>
            </a:extLst>
          </p:cNvPr>
          <p:cNvSpPr>
            <a:spLocks noGrp="1"/>
          </p:cNvSpPr>
          <p:nvPr>
            <p:ph type="title"/>
          </p:nvPr>
        </p:nvSpPr>
        <p:spPr>
          <a:xfrm>
            <a:off x="6413111" y="640081"/>
            <a:ext cx="5138808" cy="3592768"/>
          </a:xfrm>
          <a:noFill/>
        </p:spPr>
        <p:txBody>
          <a:bodyPr vert="horz" lIns="91440" tIns="45720" rIns="91440" bIns="45720" rtlCol="0" anchor="b">
            <a:normAutofit/>
          </a:bodyPr>
          <a:lstStyle/>
          <a:p>
            <a:pPr algn="ctr"/>
            <a:r>
              <a:rPr lang="en-US" sz="4000" dirty="0">
                <a:solidFill>
                  <a:schemeClr val="accent5"/>
                </a:solidFill>
              </a:rPr>
              <a:t>10 things you should know about corporate parenting</a:t>
            </a:r>
          </a:p>
        </p:txBody>
      </p:sp>
      <p:sp>
        <p:nvSpPr>
          <p:cNvPr id="13" name="Rectangle 9">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232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4E4E3DDD-D7D1-42BB-B634-7E1B8ED08F6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53" r="4" b="5743"/>
          <a:stretch/>
        </p:blipFill>
        <p:spPr>
          <a:xfrm>
            <a:off x="1120701" y="1112060"/>
            <a:ext cx="3861262" cy="4633859"/>
          </a:xfrm>
          <a:prstGeom prst="rect">
            <a:avLst/>
          </a:prstGeom>
          <a:effectLst/>
        </p:spPr>
      </p:pic>
    </p:spTree>
    <p:extLst>
      <p:ext uri="{BB962C8B-B14F-4D97-AF65-F5344CB8AC3E}">
        <p14:creationId xmlns:p14="http://schemas.microsoft.com/office/powerpoint/2010/main" val="91260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CD4C-0258-47AF-9880-4C163FB1264A}"/>
              </a:ext>
            </a:extLst>
          </p:cNvPr>
          <p:cNvSpPr>
            <a:spLocks noGrp="1"/>
          </p:cNvSpPr>
          <p:nvPr>
            <p:ph type="title"/>
          </p:nvPr>
        </p:nvSpPr>
        <p:spPr/>
        <p:txBody>
          <a:bodyPr/>
          <a:lstStyle/>
          <a:p>
            <a:r>
              <a:rPr lang="en-GB" dirty="0">
                <a:solidFill>
                  <a:schemeClr val="accent5"/>
                </a:solidFill>
              </a:rPr>
              <a:t>Legislation</a:t>
            </a:r>
          </a:p>
        </p:txBody>
      </p:sp>
      <p:sp>
        <p:nvSpPr>
          <p:cNvPr id="3" name="Content Placeholder 2">
            <a:extLst>
              <a:ext uri="{FF2B5EF4-FFF2-40B4-BE49-F238E27FC236}">
                <a16:creationId xmlns:a16="http://schemas.microsoft.com/office/drawing/2014/main" id="{6113720D-A090-4695-B8EA-2FB4C4E3ECA6}"/>
              </a:ext>
            </a:extLst>
          </p:cNvPr>
          <p:cNvSpPr>
            <a:spLocks noGrp="1"/>
          </p:cNvSpPr>
          <p:nvPr>
            <p:ph idx="1"/>
          </p:nvPr>
        </p:nvSpPr>
        <p:spPr>
          <a:solidFill>
            <a:schemeClr val="accent6">
              <a:lumMod val="20000"/>
              <a:lumOff val="80000"/>
            </a:schemeClr>
          </a:solidFill>
          <a:ln>
            <a:solidFill>
              <a:schemeClr val="accent6"/>
            </a:solidFill>
          </a:ln>
        </p:spPr>
        <p:txBody>
          <a:bodyPr/>
          <a:lstStyle/>
          <a:p>
            <a:endParaRPr lang="en-GB" dirty="0">
              <a:solidFill>
                <a:schemeClr val="accent5"/>
              </a:solidFill>
            </a:endParaRPr>
          </a:p>
          <a:p>
            <a:r>
              <a:rPr lang="en-GB" sz="2600" dirty="0">
                <a:solidFill>
                  <a:schemeClr val="accent5"/>
                </a:solidFill>
              </a:rPr>
              <a:t>Children and Social Work Act 2017 (section 1)</a:t>
            </a:r>
          </a:p>
          <a:p>
            <a:r>
              <a:rPr lang="en-GB" sz="2600" dirty="0">
                <a:solidFill>
                  <a:schemeClr val="accent5"/>
                </a:solidFill>
              </a:rPr>
              <a:t>Children Act 1989 (part 3)</a:t>
            </a:r>
          </a:p>
          <a:p>
            <a:r>
              <a:rPr lang="en-GB" sz="2600" dirty="0">
                <a:solidFill>
                  <a:schemeClr val="accent5"/>
                </a:solidFill>
              </a:rPr>
              <a:t>The Care Planning, Placement and Case Review (England) Regulations 2010</a:t>
            </a:r>
          </a:p>
          <a:p>
            <a:r>
              <a:rPr lang="en-GB" sz="2600" dirty="0">
                <a:solidFill>
                  <a:schemeClr val="accent5"/>
                </a:solidFill>
              </a:rPr>
              <a:t>The Care Leavers (England) Regulations 2010</a:t>
            </a:r>
          </a:p>
          <a:p>
            <a:pPr marL="0" indent="0">
              <a:buNone/>
            </a:pPr>
            <a:endParaRPr lang="en-GB" dirty="0"/>
          </a:p>
          <a:p>
            <a:pPr marL="0" indent="0">
              <a:buNone/>
            </a:pPr>
            <a:r>
              <a:rPr lang="en-GB" sz="1800" i="1" dirty="0">
                <a:solidFill>
                  <a:schemeClr val="accent5"/>
                </a:solidFill>
              </a:rPr>
              <a:t>For local authorities and their relevant partners</a:t>
            </a:r>
          </a:p>
        </p:txBody>
      </p:sp>
    </p:spTree>
    <p:extLst>
      <p:ext uri="{BB962C8B-B14F-4D97-AF65-F5344CB8AC3E}">
        <p14:creationId xmlns:p14="http://schemas.microsoft.com/office/powerpoint/2010/main" val="60991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4F52-032D-4A54-83D9-A64DBE7B29B2}"/>
              </a:ext>
            </a:extLst>
          </p:cNvPr>
          <p:cNvSpPr>
            <a:spLocks noGrp="1"/>
          </p:cNvSpPr>
          <p:nvPr>
            <p:ph type="title"/>
          </p:nvPr>
        </p:nvSpPr>
        <p:spPr/>
        <p:txBody>
          <a:bodyPr/>
          <a:lstStyle/>
          <a:p>
            <a:r>
              <a:rPr lang="en-GB" dirty="0">
                <a:solidFill>
                  <a:schemeClr val="accent5"/>
                </a:solidFill>
              </a:rPr>
              <a:t>What is corporate parenting</a:t>
            </a:r>
          </a:p>
        </p:txBody>
      </p:sp>
      <p:sp>
        <p:nvSpPr>
          <p:cNvPr id="3" name="Content Placeholder 2">
            <a:extLst>
              <a:ext uri="{FF2B5EF4-FFF2-40B4-BE49-F238E27FC236}">
                <a16:creationId xmlns:a16="http://schemas.microsoft.com/office/drawing/2014/main" id="{C0ED70EC-FC88-47F9-88C9-268D8E6AC020}"/>
              </a:ext>
            </a:extLst>
          </p:cNvPr>
          <p:cNvSpPr>
            <a:spLocks noGrp="1"/>
          </p:cNvSpPr>
          <p:nvPr>
            <p:ph idx="1"/>
          </p:nvPr>
        </p:nvSpPr>
        <p:spPr>
          <a:solidFill>
            <a:schemeClr val="accent6">
              <a:lumMod val="20000"/>
              <a:lumOff val="80000"/>
            </a:schemeClr>
          </a:solidFill>
          <a:ln>
            <a:solidFill>
              <a:schemeClr val="accent6"/>
            </a:solidFill>
          </a:ln>
        </p:spPr>
        <p:txBody>
          <a:bodyPr>
            <a:noAutofit/>
          </a:bodyPr>
          <a:lstStyle/>
          <a:p>
            <a:endParaRPr lang="en-GB" sz="2600" dirty="0">
              <a:solidFill>
                <a:schemeClr val="accent5"/>
              </a:solidFill>
            </a:endParaRPr>
          </a:p>
          <a:p>
            <a:r>
              <a:rPr lang="en-GB" sz="2600" dirty="0">
                <a:solidFill>
                  <a:schemeClr val="accent5"/>
                </a:solidFill>
              </a:rPr>
              <a:t>When a child or young person comes into the care of the local authority, or is under 25 and was looked-after by the authority for at least 13 weeks after their 14th birthday, the authority becomes their corporate parent. </a:t>
            </a:r>
          </a:p>
          <a:p>
            <a:r>
              <a:rPr lang="en-GB" sz="2600" dirty="0">
                <a:solidFill>
                  <a:schemeClr val="accent5"/>
                </a:solidFill>
              </a:rPr>
              <a:t>These children and young people are some of the most vulnerable in our society and many have suffered significant levels of abuse and neglect prior to coming into care.</a:t>
            </a:r>
          </a:p>
        </p:txBody>
      </p:sp>
    </p:spTree>
    <p:extLst>
      <p:ext uri="{BB962C8B-B14F-4D97-AF65-F5344CB8AC3E}">
        <p14:creationId xmlns:p14="http://schemas.microsoft.com/office/powerpoint/2010/main" val="20203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D696-11AA-4595-95B0-803D5854F437}"/>
              </a:ext>
            </a:extLst>
          </p:cNvPr>
          <p:cNvSpPr>
            <a:spLocks noGrp="1"/>
          </p:cNvSpPr>
          <p:nvPr>
            <p:ph type="title"/>
          </p:nvPr>
        </p:nvSpPr>
        <p:spPr/>
        <p:txBody>
          <a:bodyPr/>
          <a:lstStyle/>
          <a:p>
            <a:r>
              <a:rPr lang="en-GB" dirty="0">
                <a:solidFill>
                  <a:schemeClr val="accent5"/>
                </a:solidFill>
              </a:rPr>
              <a:t>Why are there corporate parents</a:t>
            </a:r>
          </a:p>
        </p:txBody>
      </p:sp>
      <p:sp>
        <p:nvSpPr>
          <p:cNvPr id="3" name="Content Placeholder 2">
            <a:extLst>
              <a:ext uri="{FF2B5EF4-FFF2-40B4-BE49-F238E27FC236}">
                <a16:creationId xmlns:a16="http://schemas.microsoft.com/office/drawing/2014/main" id="{A18A9BE1-5F01-40C3-A13E-F35F64E268B8}"/>
              </a:ext>
            </a:extLst>
          </p:cNvPr>
          <p:cNvSpPr>
            <a:spLocks noGrp="1"/>
          </p:cNvSpPr>
          <p:nvPr>
            <p:ph idx="1"/>
          </p:nvPr>
        </p:nvSpPr>
        <p:spPr>
          <a:solidFill>
            <a:schemeClr val="accent6">
              <a:lumMod val="20000"/>
              <a:lumOff val="80000"/>
            </a:schemeClr>
          </a:solidFill>
          <a:ln>
            <a:solidFill>
              <a:schemeClr val="accent6"/>
            </a:solidFill>
          </a:ln>
        </p:spPr>
        <p:txBody>
          <a:bodyPr>
            <a:normAutofit/>
          </a:bodyPr>
          <a:lstStyle/>
          <a:p>
            <a:endParaRPr lang="en-GB" sz="2600" dirty="0">
              <a:solidFill>
                <a:schemeClr val="accent5"/>
              </a:solidFill>
            </a:endParaRPr>
          </a:p>
          <a:p>
            <a:r>
              <a:rPr lang="en-GB" sz="2600" dirty="0">
                <a:solidFill>
                  <a:schemeClr val="accent5"/>
                </a:solidFill>
              </a:rPr>
              <a:t>It is the collective responsibility of the whole council – </a:t>
            </a:r>
            <a:r>
              <a:rPr lang="en-GB" sz="2600" b="1" dirty="0">
                <a:solidFill>
                  <a:schemeClr val="accent5"/>
                </a:solidFill>
              </a:rPr>
              <a:t>members</a:t>
            </a:r>
            <a:r>
              <a:rPr lang="en-GB" sz="2600" dirty="0">
                <a:solidFill>
                  <a:schemeClr val="accent5"/>
                </a:solidFill>
              </a:rPr>
              <a:t> and </a:t>
            </a:r>
            <a:r>
              <a:rPr lang="en-GB" sz="2600" b="1" dirty="0">
                <a:solidFill>
                  <a:schemeClr val="accent5"/>
                </a:solidFill>
              </a:rPr>
              <a:t>officers</a:t>
            </a:r>
            <a:r>
              <a:rPr lang="en-GB" sz="2600" dirty="0">
                <a:solidFill>
                  <a:schemeClr val="accent5"/>
                </a:solidFill>
              </a:rPr>
              <a:t> alongside our </a:t>
            </a:r>
            <a:r>
              <a:rPr lang="en-GB" sz="2600" b="1" dirty="0">
                <a:solidFill>
                  <a:schemeClr val="accent5"/>
                </a:solidFill>
              </a:rPr>
              <a:t>partner agencies</a:t>
            </a:r>
            <a:r>
              <a:rPr lang="en-GB" sz="2600" dirty="0">
                <a:solidFill>
                  <a:schemeClr val="accent5"/>
                </a:solidFill>
              </a:rPr>
              <a:t> - to ensure that looked after children and care leavers receive the best possible support and protection to enable them to reach their full potential. </a:t>
            </a:r>
          </a:p>
          <a:p>
            <a:r>
              <a:rPr lang="en-GB" sz="2600" dirty="0">
                <a:solidFill>
                  <a:schemeClr val="accent5"/>
                </a:solidFill>
              </a:rPr>
              <a:t>Our primary aim is to ensure that our children achieve as well as those who do not require our intervention. </a:t>
            </a:r>
          </a:p>
          <a:p>
            <a:r>
              <a:rPr lang="en-GB" sz="2600" dirty="0">
                <a:solidFill>
                  <a:schemeClr val="accent5"/>
                </a:solidFill>
              </a:rPr>
              <a:t>Corporate parents are there to ask the critical question : </a:t>
            </a:r>
            <a:r>
              <a:rPr lang="en-GB" sz="2600" b="1" i="1" dirty="0">
                <a:solidFill>
                  <a:schemeClr val="accent5"/>
                </a:solidFill>
              </a:rPr>
              <a:t>would this be good enough for my child?</a:t>
            </a:r>
          </a:p>
        </p:txBody>
      </p:sp>
    </p:spTree>
    <p:extLst>
      <p:ext uri="{BB962C8B-B14F-4D97-AF65-F5344CB8AC3E}">
        <p14:creationId xmlns:p14="http://schemas.microsoft.com/office/powerpoint/2010/main" val="134222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EDCE-699F-4B88-88AA-B6CE0E0DF827}"/>
              </a:ext>
            </a:extLst>
          </p:cNvPr>
          <p:cNvSpPr>
            <a:spLocks noGrp="1"/>
          </p:cNvSpPr>
          <p:nvPr>
            <p:ph type="title"/>
          </p:nvPr>
        </p:nvSpPr>
        <p:spPr/>
        <p:txBody>
          <a:bodyPr/>
          <a:lstStyle/>
          <a:p>
            <a:r>
              <a:rPr lang="en-GB" dirty="0">
                <a:solidFill>
                  <a:schemeClr val="accent5"/>
                </a:solidFill>
              </a:rPr>
              <a:t>7 corporate parenting principles</a:t>
            </a:r>
          </a:p>
        </p:txBody>
      </p:sp>
      <p:graphicFrame>
        <p:nvGraphicFramePr>
          <p:cNvPr id="4" name="Content Placeholder 3">
            <a:extLst>
              <a:ext uri="{FF2B5EF4-FFF2-40B4-BE49-F238E27FC236}">
                <a16:creationId xmlns:a16="http://schemas.microsoft.com/office/drawing/2014/main" id="{A291950A-259C-44F8-B3C5-657228815F8D}"/>
              </a:ext>
            </a:extLst>
          </p:cNvPr>
          <p:cNvGraphicFramePr>
            <a:graphicFrameLocks noGrp="1"/>
          </p:cNvGraphicFramePr>
          <p:nvPr>
            <p:ph idx="1"/>
            <p:extLst>
              <p:ext uri="{D42A27DB-BD31-4B8C-83A1-F6EECF244321}">
                <p14:modId xmlns:p14="http://schemas.microsoft.com/office/powerpoint/2010/main" val="1861753453"/>
              </p:ext>
            </p:extLst>
          </p:nvPr>
        </p:nvGraphicFramePr>
        <p:xfrm>
          <a:off x="838200" y="819150"/>
          <a:ext cx="10515600" cy="719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B43CD37-6626-4928-841E-6E7CB982D30C}"/>
              </a:ext>
            </a:extLst>
          </p:cNvPr>
          <p:cNvSpPr txBox="1"/>
          <p:nvPr/>
        </p:nvSpPr>
        <p:spPr>
          <a:xfrm>
            <a:off x="838200" y="1504950"/>
            <a:ext cx="10515600" cy="923330"/>
          </a:xfrm>
          <a:prstGeom prst="rect">
            <a:avLst/>
          </a:prstGeom>
          <a:noFill/>
        </p:spPr>
        <p:txBody>
          <a:bodyPr wrap="square" rtlCol="0">
            <a:spAutoFit/>
          </a:bodyPr>
          <a:lstStyle/>
          <a:p>
            <a:pPr algn="ctr"/>
            <a:r>
              <a:rPr lang="en-GB" dirty="0">
                <a:solidFill>
                  <a:schemeClr val="accent5"/>
                </a:solidFill>
              </a:rPr>
              <a:t>In order to thrive, children and young people have certain key needs that good parents generally meet.  The corporate parenting principles set out 7 principles that local authorities must have regard to when exercising their functions in relation to looked after children and young people:</a:t>
            </a:r>
          </a:p>
        </p:txBody>
      </p:sp>
    </p:spTree>
    <p:extLst>
      <p:ext uri="{BB962C8B-B14F-4D97-AF65-F5344CB8AC3E}">
        <p14:creationId xmlns:p14="http://schemas.microsoft.com/office/powerpoint/2010/main" val="208093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D6B0-D21E-4F82-80EC-DECC9C2E0BB8}"/>
              </a:ext>
            </a:extLst>
          </p:cNvPr>
          <p:cNvSpPr>
            <a:spLocks noGrp="1"/>
          </p:cNvSpPr>
          <p:nvPr>
            <p:ph type="title"/>
          </p:nvPr>
        </p:nvSpPr>
        <p:spPr/>
        <p:txBody>
          <a:bodyPr/>
          <a:lstStyle/>
          <a:p>
            <a:r>
              <a:rPr lang="en-GB" dirty="0">
                <a:solidFill>
                  <a:schemeClr val="accent5"/>
                </a:solidFill>
              </a:rPr>
              <a:t>Who is a corporate parent</a:t>
            </a:r>
            <a:endParaRPr lang="en-GB" dirty="0"/>
          </a:p>
        </p:txBody>
      </p:sp>
      <p:sp>
        <p:nvSpPr>
          <p:cNvPr id="3" name="Content Placeholder 2">
            <a:extLst>
              <a:ext uri="{FF2B5EF4-FFF2-40B4-BE49-F238E27FC236}">
                <a16:creationId xmlns:a16="http://schemas.microsoft.com/office/drawing/2014/main" id="{266F1809-409A-44F6-B194-CCBB3B70C909}"/>
              </a:ext>
            </a:extLst>
          </p:cNvPr>
          <p:cNvSpPr>
            <a:spLocks noGrp="1"/>
          </p:cNvSpPr>
          <p:nvPr>
            <p:ph idx="1"/>
          </p:nvPr>
        </p:nvSpPr>
        <p:spPr>
          <a:solidFill>
            <a:schemeClr val="accent6">
              <a:lumMod val="20000"/>
              <a:lumOff val="80000"/>
            </a:schemeClr>
          </a:solidFill>
          <a:ln>
            <a:solidFill>
              <a:schemeClr val="accent1"/>
            </a:solidFill>
          </a:ln>
        </p:spPr>
        <p:txBody>
          <a:bodyPr>
            <a:noAutofit/>
          </a:bodyPr>
          <a:lstStyle/>
          <a:p>
            <a:endParaRPr lang="en-GB" sz="2600" dirty="0"/>
          </a:p>
          <a:p>
            <a:r>
              <a:rPr lang="en-GB" sz="2600" dirty="0">
                <a:solidFill>
                  <a:schemeClr val="accent5"/>
                </a:solidFill>
              </a:rPr>
              <a:t>The local authority acts in place of the child’s birth parents. It is not one person who is responsible for this, but the whole of the local authority. </a:t>
            </a:r>
          </a:p>
          <a:p>
            <a:r>
              <a:rPr lang="en-GB" sz="2600" dirty="0">
                <a:solidFill>
                  <a:schemeClr val="accent5"/>
                </a:solidFill>
              </a:rPr>
              <a:t>The Government has said: “… every councillor, every Director of Children’s Services, every social worker or teacher should demand no less for children in care than they would for their own children”.</a:t>
            </a:r>
          </a:p>
          <a:p>
            <a:r>
              <a:rPr lang="en-GB" sz="2600" dirty="0">
                <a:solidFill>
                  <a:schemeClr val="accent5"/>
                </a:solidFill>
              </a:rPr>
              <a:t>The local authority identifies relevant partners who have an important corporate parenting role to improve the well-being of children in their area. </a:t>
            </a:r>
          </a:p>
        </p:txBody>
      </p:sp>
    </p:spTree>
    <p:extLst>
      <p:ext uri="{BB962C8B-B14F-4D97-AF65-F5344CB8AC3E}">
        <p14:creationId xmlns:p14="http://schemas.microsoft.com/office/powerpoint/2010/main" val="319151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AFE2-2316-4A4F-8D8B-CC513CBBC92F}"/>
              </a:ext>
            </a:extLst>
          </p:cNvPr>
          <p:cNvSpPr>
            <a:spLocks noGrp="1"/>
          </p:cNvSpPr>
          <p:nvPr>
            <p:ph type="title"/>
          </p:nvPr>
        </p:nvSpPr>
        <p:spPr/>
        <p:txBody>
          <a:bodyPr/>
          <a:lstStyle/>
          <a:p>
            <a:r>
              <a:rPr lang="en-GB" dirty="0">
                <a:solidFill>
                  <a:schemeClr val="accent5"/>
                </a:solidFill>
              </a:rPr>
              <a:t>At the local authority</a:t>
            </a:r>
          </a:p>
        </p:txBody>
      </p:sp>
      <p:graphicFrame>
        <p:nvGraphicFramePr>
          <p:cNvPr id="4" name="Content Placeholder 3">
            <a:extLst>
              <a:ext uri="{FF2B5EF4-FFF2-40B4-BE49-F238E27FC236}">
                <a16:creationId xmlns:a16="http://schemas.microsoft.com/office/drawing/2014/main" id="{19693012-4650-46BF-93DD-E45EE1B326AC}"/>
              </a:ext>
            </a:extLst>
          </p:cNvPr>
          <p:cNvGraphicFramePr>
            <a:graphicFrameLocks noGrp="1"/>
          </p:cNvGraphicFramePr>
          <p:nvPr>
            <p:ph idx="1"/>
            <p:extLst>
              <p:ext uri="{D42A27DB-BD31-4B8C-83A1-F6EECF244321}">
                <p14:modId xmlns:p14="http://schemas.microsoft.com/office/powerpoint/2010/main" val="1489813894"/>
              </p:ext>
            </p:extLst>
          </p:nvPr>
        </p:nvGraphicFramePr>
        <p:xfrm>
          <a:off x="838200" y="1690688"/>
          <a:ext cx="10515600"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60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39F18FA-4829-48D5-88B2-4313D83DC814}"/>
              </a:ext>
            </a:extLst>
          </p:cNvPr>
          <p:cNvSpPr>
            <a:spLocks noGrp="1"/>
          </p:cNvSpPr>
          <p:nvPr>
            <p:ph type="title"/>
          </p:nvPr>
        </p:nvSpPr>
        <p:spPr>
          <a:xfrm>
            <a:off x="1098468" y="885651"/>
            <a:ext cx="3229803" cy="4624603"/>
          </a:xfrm>
        </p:spPr>
        <p:txBody>
          <a:bodyPr>
            <a:normAutofit/>
          </a:bodyPr>
          <a:lstStyle/>
          <a:p>
            <a:r>
              <a:rPr lang="en-GB" dirty="0">
                <a:solidFill>
                  <a:srgbClr val="FFFFFF"/>
                </a:solidFill>
              </a:rPr>
              <a:t>The duty to co-operate</a:t>
            </a:r>
          </a:p>
        </p:txBody>
      </p:sp>
      <p:sp>
        <p:nvSpPr>
          <p:cNvPr id="3" name="Content Placeholder 2">
            <a:extLst>
              <a:ext uri="{FF2B5EF4-FFF2-40B4-BE49-F238E27FC236}">
                <a16:creationId xmlns:a16="http://schemas.microsoft.com/office/drawing/2014/main" id="{3A8889AB-3876-49A4-9DC8-FD95F1887F61}"/>
              </a:ext>
            </a:extLst>
          </p:cNvPr>
          <p:cNvSpPr>
            <a:spLocks noGrp="1"/>
          </p:cNvSpPr>
          <p:nvPr>
            <p:ph idx="1"/>
          </p:nvPr>
        </p:nvSpPr>
        <p:spPr>
          <a:xfrm>
            <a:off x="4978708" y="885651"/>
            <a:ext cx="6525220" cy="4616849"/>
          </a:xfrm>
        </p:spPr>
        <p:txBody>
          <a:bodyPr anchor="ctr">
            <a:normAutofit/>
          </a:bodyPr>
          <a:lstStyle/>
          <a:p>
            <a:pPr marL="0" indent="0">
              <a:buNone/>
            </a:pPr>
            <a:r>
              <a:rPr lang="en-GB" sz="2400" dirty="0">
                <a:solidFill>
                  <a:schemeClr val="accent5"/>
                </a:solidFill>
              </a:rPr>
              <a:t>Agencies identified by local authorities as </a:t>
            </a:r>
            <a:r>
              <a:rPr lang="en-GB" sz="2400" i="1" dirty="0">
                <a:solidFill>
                  <a:schemeClr val="accent5"/>
                </a:solidFill>
              </a:rPr>
              <a:t>relevant partners </a:t>
            </a:r>
            <a:r>
              <a:rPr lang="en-GB" sz="2400" dirty="0">
                <a:solidFill>
                  <a:schemeClr val="accent5"/>
                </a:solidFill>
              </a:rPr>
              <a:t>have an important role in co-operating together to be good corporate parents.  Relevant partners might be:</a:t>
            </a:r>
          </a:p>
          <a:p>
            <a:r>
              <a:rPr lang="en-GB" sz="2400" dirty="0">
                <a:solidFill>
                  <a:schemeClr val="accent5"/>
                </a:solidFill>
              </a:rPr>
              <a:t>Early years settings, schools, further and higher education, employers</a:t>
            </a:r>
          </a:p>
          <a:p>
            <a:r>
              <a:rPr lang="en-GB" sz="2400" dirty="0">
                <a:solidFill>
                  <a:schemeClr val="accent5"/>
                </a:solidFill>
              </a:rPr>
              <a:t>Health services, including CYPS</a:t>
            </a:r>
          </a:p>
          <a:p>
            <a:r>
              <a:rPr lang="en-GB" sz="2400" dirty="0">
                <a:solidFill>
                  <a:schemeClr val="accent5"/>
                </a:solidFill>
              </a:rPr>
              <a:t>Housing service</a:t>
            </a:r>
          </a:p>
          <a:p>
            <a:r>
              <a:rPr lang="en-GB" sz="2400" dirty="0">
                <a:solidFill>
                  <a:schemeClr val="accent5"/>
                </a:solidFill>
              </a:rPr>
              <a:t>The Immigration Service</a:t>
            </a:r>
          </a:p>
          <a:p>
            <a:r>
              <a:rPr lang="en-GB" sz="2400" dirty="0">
                <a:solidFill>
                  <a:schemeClr val="accent5"/>
                </a:solidFill>
              </a:rPr>
              <a:t>The police and criminal justice agencies</a:t>
            </a:r>
          </a:p>
        </p:txBody>
      </p:sp>
    </p:spTree>
    <p:extLst>
      <p:ext uri="{BB962C8B-B14F-4D97-AF65-F5344CB8AC3E}">
        <p14:creationId xmlns:p14="http://schemas.microsoft.com/office/powerpoint/2010/main" val="393348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5D2C-DFE1-4A91-B3CA-24EC8758E50B}"/>
              </a:ext>
            </a:extLst>
          </p:cNvPr>
          <p:cNvSpPr>
            <a:spLocks noGrp="1"/>
          </p:cNvSpPr>
          <p:nvPr>
            <p:ph type="title"/>
          </p:nvPr>
        </p:nvSpPr>
        <p:spPr/>
        <p:txBody>
          <a:bodyPr/>
          <a:lstStyle/>
          <a:p>
            <a:r>
              <a:rPr lang="en-GB" dirty="0">
                <a:solidFill>
                  <a:schemeClr val="accent5"/>
                </a:solidFill>
              </a:rPr>
              <a:t>Good corporate parenting</a:t>
            </a:r>
          </a:p>
        </p:txBody>
      </p:sp>
      <p:sp>
        <p:nvSpPr>
          <p:cNvPr id="3" name="Content Placeholder 2">
            <a:extLst>
              <a:ext uri="{FF2B5EF4-FFF2-40B4-BE49-F238E27FC236}">
                <a16:creationId xmlns:a16="http://schemas.microsoft.com/office/drawing/2014/main" id="{EDE2D251-F110-4E88-9A18-D18669318EB9}"/>
              </a:ext>
            </a:extLst>
          </p:cNvPr>
          <p:cNvSpPr>
            <a:spLocks noGrp="1"/>
          </p:cNvSpPr>
          <p:nvPr>
            <p:ph idx="1"/>
          </p:nvPr>
        </p:nvSpPr>
        <p:spPr>
          <a:solidFill>
            <a:schemeClr val="accent6">
              <a:lumMod val="20000"/>
              <a:lumOff val="80000"/>
            </a:schemeClr>
          </a:solidFill>
          <a:ln>
            <a:solidFill>
              <a:schemeClr val="accent6"/>
            </a:solidFill>
          </a:ln>
        </p:spPr>
        <p:txBody>
          <a:bodyPr>
            <a:normAutofit/>
          </a:bodyPr>
          <a:lstStyle/>
          <a:p>
            <a:endParaRPr lang="en-GB" sz="2600" dirty="0">
              <a:solidFill>
                <a:schemeClr val="accent5"/>
              </a:solidFill>
            </a:endParaRPr>
          </a:p>
          <a:p>
            <a:r>
              <a:rPr lang="en-GB" sz="2600" dirty="0">
                <a:solidFill>
                  <a:schemeClr val="accent5"/>
                </a:solidFill>
              </a:rPr>
              <a:t>All good parents want the very best for their children, and it is our statutory duty to ensure that every child we look after is able to flourish by being safe and happy, doing well at school, having good health and enjoying fulfilling relationships with their peers. </a:t>
            </a:r>
          </a:p>
          <a:p>
            <a:r>
              <a:rPr lang="en-GB" sz="2600" dirty="0">
                <a:solidFill>
                  <a:schemeClr val="accent5"/>
                </a:solidFill>
              </a:rPr>
              <a:t>As they grow towards adulthood, our young people should be equipped to lead independent lives and to make their way as young adults with good jobs, access to higher education and financial security. </a:t>
            </a:r>
          </a:p>
        </p:txBody>
      </p:sp>
    </p:spTree>
    <p:extLst>
      <p:ext uri="{BB962C8B-B14F-4D97-AF65-F5344CB8AC3E}">
        <p14:creationId xmlns:p14="http://schemas.microsoft.com/office/powerpoint/2010/main" val="1581321487"/>
      </p:ext>
    </p:extLst>
  </p:cSld>
  <p:clrMapOvr>
    <a:masterClrMapping/>
  </p:clrMapOvr>
</p:sld>
</file>

<file path=ppt/theme/theme1.xml><?xml version="1.0" encoding="utf-8"?>
<a:theme xmlns:a="http://schemas.openxmlformats.org/drawingml/2006/main" name="Office Theme">
  <a:themeElements>
    <a:clrScheme name="Virtual School 2017">
      <a:dk1>
        <a:sysClr val="windowText" lastClr="000000"/>
      </a:dk1>
      <a:lt1>
        <a:srgbClr val="FFFFFF"/>
      </a:lt1>
      <a:dk2>
        <a:srgbClr val="92D050"/>
      </a:dk2>
      <a:lt2>
        <a:srgbClr val="002060"/>
      </a:lt2>
      <a:accent1>
        <a:srgbClr val="00CC99"/>
      </a:accent1>
      <a:accent2>
        <a:srgbClr val="000000"/>
      </a:accent2>
      <a:accent3>
        <a:srgbClr val="FFC000"/>
      </a:accent3>
      <a:accent4>
        <a:srgbClr val="92D050"/>
      </a:accent4>
      <a:accent5>
        <a:srgbClr val="002060"/>
      </a:accent5>
      <a:accent6>
        <a:srgbClr val="00CC99"/>
      </a:accent6>
      <a:hlink>
        <a:srgbClr val="008080"/>
      </a:hlink>
      <a:folHlink>
        <a:srgbClr val="92D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1545</Words>
  <Application>Microsoft Office PowerPoint</Application>
  <PresentationFormat>Widescreen</PresentationFormat>
  <Paragraphs>135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An introduction to  Corporate Parenting  </vt:lpstr>
      <vt:lpstr>Legislation</vt:lpstr>
      <vt:lpstr>What is corporate parenting</vt:lpstr>
      <vt:lpstr>Why are there corporate parents</vt:lpstr>
      <vt:lpstr>7 corporate parenting principles</vt:lpstr>
      <vt:lpstr>Who is a corporate parent</vt:lpstr>
      <vt:lpstr>At the local authority</vt:lpstr>
      <vt:lpstr>The duty to co-operate</vt:lpstr>
      <vt:lpstr>Good corporate parenting</vt:lpstr>
      <vt:lpstr>PowerPoint Presentation</vt:lpstr>
      <vt:lpstr>Strong corporate parenting ethos</vt:lpstr>
      <vt:lpstr>PowerPoint Presentation</vt:lpstr>
      <vt:lpstr>PowerPoint Presentation</vt:lpstr>
      <vt:lpstr>What children tell us</vt:lpstr>
      <vt:lpstr>The Care Leavers’ Covenant</vt:lpstr>
      <vt:lpstr>Schools as corporate parents</vt:lpstr>
      <vt:lpstr>Delivering as corporate parents</vt:lpstr>
      <vt:lpstr>PowerPoint Presentation</vt:lpstr>
      <vt:lpstr>10 things you should know about corporate parenting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Walker</dc:creator>
  <cp:lastModifiedBy>Jane Walker</cp:lastModifiedBy>
  <cp:revision>5</cp:revision>
  <dcterms:created xsi:type="dcterms:W3CDTF">2020-11-10T13:39:53Z</dcterms:created>
  <dcterms:modified xsi:type="dcterms:W3CDTF">2020-11-11T15:12:40Z</dcterms:modified>
</cp:coreProperties>
</file>